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handoutMasterIdLst>
    <p:handoutMasterId r:id="rId27"/>
  </p:handoutMasterIdLst>
  <p:sldIdLst>
    <p:sldId id="256" r:id="rId2"/>
    <p:sldId id="257" r:id="rId3"/>
    <p:sldId id="272" r:id="rId4"/>
    <p:sldId id="262" r:id="rId5"/>
    <p:sldId id="282" r:id="rId6"/>
    <p:sldId id="280" r:id="rId7"/>
    <p:sldId id="284" r:id="rId8"/>
    <p:sldId id="293" r:id="rId9"/>
    <p:sldId id="289" r:id="rId10"/>
    <p:sldId id="292" r:id="rId11"/>
    <p:sldId id="295" r:id="rId12"/>
    <p:sldId id="294" r:id="rId13"/>
    <p:sldId id="296" r:id="rId14"/>
    <p:sldId id="297" r:id="rId15"/>
    <p:sldId id="298" r:id="rId16"/>
    <p:sldId id="259" r:id="rId17"/>
    <p:sldId id="258" r:id="rId18"/>
    <p:sldId id="299" r:id="rId19"/>
    <p:sldId id="300" r:id="rId20"/>
    <p:sldId id="275" r:id="rId21"/>
    <p:sldId id="281" r:id="rId22"/>
    <p:sldId id="278" r:id="rId23"/>
    <p:sldId id="279" r:id="rId24"/>
    <p:sldId id="267" r:id="rId25"/>
  </p:sldIdLst>
  <p:sldSz cx="9144000" cy="6858000" type="screen4x3"/>
  <p:notesSz cx="6888163" cy="10018713"/>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FF3300"/>
    <a:srgbClr val="009900"/>
    <a:srgbClr val="33CC33"/>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717" autoAdjust="0"/>
  </p:normalViewPr>
  <p:slideViewPr>
    <p:cSldViewPr>
      <p:cViewPr varScale="1">
        <p:scale>
          <a:sx n="72" d="100"/>
          <a:sy n="72" d="100"/>
        </p:scale>
        <p:origin x="1104" y="72"/>
      </p:cViewPr>
      <p:guideLst>
        <p:guide orient="horz" pos="2160"/>
        <p:guide pos="2880"/>
      </p:guideLst>
    </p:cSldViewPr>
  </p:slideViewPr>
  <p:notesTextViewPr>
    <p:cViewPr>
      <p:scale>
        <a:sx n="1" d="1"/>
        <a:sy n="1" d="1"/>
      </p:scale>
      <p:origin x="0" y="0"/>
    </p:cViewPr>
  </p:notesTextViewPr>
  <p:sorterViewPr>
    <p:cViewPr>
      <p:scale>
        <a:sx n="100" d="100"/>
        <a:sy n="100" d="100"/>
      </p:scale>
      <p:origin x="0" y="-38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621" cy="501497"/>
          </a:xfrm>
          <a:prstGeom prst="rect">
            <a:avLst/>
          </a:prstGeom>
        </p:spPr>
        <p:txBody>
          <a:bodyPr vert="horz" lIns="92437" tIns="46218" rIns="92437" bIns="46218" rtlCol="0"/>
          <a:lstStyle>
            <a:lvl1pPr algn="l">
              <a:defRPr sz="1200"/>
            </a:lvl1pPr>
          </a:lstStyle>
          <a:p>
            <a:endParaRPr lang="en-GB"/>
          </a:p>
        </p:txBody>
      </p:sp>
      <p:sp>
        <p:nvSpPr>
          <p:cNvPr id="3" name="Date Placeholder 2"/>
          <p:cNvSpPr>
            <a:spLocks noGrp="1"/>
          </p:cNvSpPr>
          <p:nvPr>
            <p:ph type="dt" sz="quarter" idx="1"/>
          </p:nvPr>
        </p:nvSpPr>
        <p:spPr>
          <a:xfrm>
            <a:off x="3900934" y="0"/>
            <a:ext cx="2985621" cy="501497"/>
          </a:xfrm>
          <a:prstGeom prst="rect">
            <a:avLst/>
          </a:prstGeom>
        </p:spPr>
        <p:txBody>
          <a:bodyPr vert="horz" lIns="92437" tIns="46218" rIns="92437" bIns="46218" rtlCol="0"/>
          <a:lstStyle>
            <a:lvl1pPr algn="r">
              <a:defRPr sz="1200"/>
            </a:lvl1pPr>
          </a:lstStyle>
          <a:p>
            <a:fld id="{907D3D3A-C606-4472-8E8F-E380995B9937}" type="datetimeFigureOut">
              <a:rPr lang="en-GB" smtClean="0"/>
              <a:t>13/09/2023</a:t>
            </a:fld>
            <a:endParaRPr lang="en-GB"/>
          </a:p>
        </p:txBody>
      </p:sp>
      <p:sp>
        <p:nvSpPr>
          <p:cNvPr id="4" name="Footer Placeholder 3"/>
          <p:cNvSpPr>
            <a:spLocks noGrp="1"/>
          </p:cNvSpPr>
          <p:nvPr>
            <p:ph type="ftr" sz="quarter" idx="2"/>
          </p:nvPr>
        </p:nvSpPr>
        <p:spPr>
          <a:xfrm>
            <a:off x="0" y="9517216"/>
            <a:ext cx="2985621" cy="501497"/>
          </a:xfrm>
          <a:prstGeom prst="rect">
            <a:avLst/>
          </a:prstGeom>
        </p:spPr>
        <p:txBody>
          <a:bodyPr vert="horz" lIns="92437" tIns="46218" rIns="92437" bIns="46218" rtlCol="0" anchor="b"/>
          <a:lstStyle>
            <a:lvl1pPr algn="l">
              <a:defRPr sz="1200"/>
            </a:lvl1pPr>
          </a:lstStyle>
          <a:p>
            <a:endParaRPr lang="en-GB"/>
          </a:p>
        </p:txBody>
      </p:sp>
      <p:sp>
        <p:nvSpPr>
          <p:cNvPr id="5" name="Slide Number Placeholder 4"/>
          <p:cNvSpPr>
            <a:spLocks noGrp="1"/>
          </p:cNvSpPr>
          <p:nvPr>
            <p:ph type="sldNum" sz="quarter" idx="3"/>
          </p:nvPr>
        </p:nvSpPr>
        <p:spPr>
          <a:xfrm>
            <a:off x="3900934" y="9517216"/>
            <a:ext cx="2985621" cy="501497"/>
          </a:xfrm>
          <a:prstGeom prst="rect">
            <a:avLst/>
          </a:prstGeom>
        </p:spPr>
        <p:txBody>
          <a:bodyPr vert="horz" lIns="92437" tIns="46218" rIns="92437" bIns="46218" rtlCol="0" anchor="b"/>
          <a:lstStyle>
            <a:lvl1pPr algn="r">
              <a:defRPr sz="1200"/>
            </a:lvl1pPr>
          </a:lstStyle>
          <a:p>
            <a:fld id="{A2915D65-4671-43DA-8B5D-03E0F63BD9D1}" type="slidenum">
              <a:rPr lang="en-GB" smtClean="0"/>
              <a:t>‹#›</a:t>
            </a:fld>
            <a:endParaRPr lang="en-GB"/>
          </a:p>
        </p:txBody>
      </p:sp>
    </p:spTree>
    <p:extLst>
      <p:ext uri="{BB962C8B-B14F-4D97-AF65-F5344CB8AC3E}">
        <p14:creationId xmlns:p14="http://schemas.microsoft.com/office/powerpoint/2010/main" val="41796385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4870" cy="500936"/>
          </a:xfrm>
          <a:prstGeom prst="rect">
            <a:avLst/>
          </a:prstGeom>
        </p:spPr>
        <p:txBody>
          <a:bodyPr vert="horz" lIns="96595" tIns="48297" rIns="96595" bIns="48297" rtlCol="0"/>
          <a:lstStyle>
            <a:lvl1pPr algn="l" fontAlgn="auto">
              <a:spcBef>
                <a:spcPts val="0"/>
              </a:spcBef>
              <a:spcAft>
                <a:spcPts val="0"/>
              </a:spcAft>
              <a:defRPr sz="1300">
                <a:latin typeface="+mn-lt"/>
                <a:cs typeface="+mn-cs"/>
              </a:defRPr>
            </a:lvl1pPr>
          </a:lstStyle>
          <a:p>
            <a:pPr>
              <a:defRPr/>
            </a:pPr>
            <a:endParaRPr lang="en-US"/>
          </a:p>
        </p:txBody>
      </p:sp>
      <p:sp>
        <p:nvSpPr>
          <p:cNvPr id="3" name="Date Placeholder 2"/>
          <p:cNvSpPr>
            <a:spLocks noGrp="1"/>
          </p:cNvSpPr>
          <p:nvPr>
            <p:ph type="dt" idx="1"/>
          </p:nvPr>
        </p:nvSpPr>
        <p:spPr>
          <a:xfrm>
            <a:off x="3901699" y="0"/>
            <a:ext cx="2984870" cy="500936"/>
          </a:xfrm>
          <a:prstGeom prst="rect">
            <a:avLst/>
          </a:prstGeom>
        </p:spPr>
        <p:txBody>
          <a:bodyPr vert="horz" lIns="96595" tIns="48297" rIns="96595" bIns="48297" rtlCol="0"/>
          <a:lstStyle>
            <a:lvl1pPr algn="r" fontAlgn="auto">
              <a:spcBef>
                <a:spcPts val="0"/>
              </a:spcBef>
              <a:spcAft>
                <a:spcPts val="0"/>
              </a:spcAft>
              <a:defRPr sz="1300" smtClean="0">
                <a:latin typeface="+mn-lt"/>
                <a:cs typeface="+mn-cs"/>
              </a:defRPr>
            </a:lvl1pPr>
          </a:lstStyle>
          <a:p>
            <a:pPr>
              <a:defRPr/>
            </a:pPr>
            <a:fld id="{7C803B73-A10E-4772-9E1B-70DAFEB288E2}" type="datetimeFigureOut">
              <a:rPr lang="en-US"/>
              <a:pPr>
                <a:defRPr/>
              </a:pPr>
              <a:t>9/13/2023</a:t>
            </a:fld>
            <a:endParaRPr lang="en-US"/>
          </a:p>
        </p:txBody>
      </p:sp>
      <p:sp>
        <p:nvSpPr>
          <p:cNvPr id="4" name="Slide Image Placeholder 3"/>
          <p:cNvSpPr>
            <a:spLocks noGrp="1" noRot="1" noChangeAspect="1"/>
          </p:cNvSpPr>
          <p:nvPr>
            <p:ph type="sldImg" idx="2"/>
          </p:nvPr>
        </p:nvSpPr>
        <p:spPr>
          <a:xfrm>
            <a:off x="939800" y="750888"/>
            <a:ext cx="5010150" cy="3757612"/>
          </a:xfrm>
          <a:prstGeom prst="rect">
            <a:avLst/>
          </a:prstGeom>
          <a:noFill/>
          <a:ln w="12700">
            <a:solidFill>
              <a:prstClr val="black"/>
            </a:solidFill>
          </a:ln>
        </p:spPr>
        <p:txBody>
          <a:bodyPr vert="horz" lIns="96595" tIns="48297" rIns="96595" bIns="48297" rtlCol="0" anchor="ctr"/>
          <a:lstStyle/>
          <a:p>
            <a:pPr lvl="0"/>
            <a:endParaRPr lang="en-US" noProof="0"/>
          </a:p>
        </p:txBody>
      </p:sp>
      <p:sp>
        <p:nvSpPr>
          <p:cNvPr id="5" name="Notes Placeholder 4"/>
          <p:cNvSpPr>
            <a:spLocks noGrp="1"/>
          </p:cNvSpPr>
          <p:nvPr>
            <p:ph type="body" sz="quarter" idx="3"/>
          </p:nvPr>
        </p:nvSpPr>
        <p:spPr>
          <a:xfrm>
            <a:off x="688817" y="4758889"/>
            <a:ext cx="5510530" cy="4508421"/>
          </a:xfrm>
          <a:prstGeom prst="rect">
            <a:avLst/>
          </a:prstGeom>
        </p:spPr>
        <p:txBody>
          <a:bodyPr vert="horz" lIns="96595" tIns="48297" rIns="96595" bIns="48297"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9516039"/>
            <a:ext cx="2984870" cy="500936"/>
          </a:xfrm>
          <a:prstGeom prst="rect">
            <a:avLst/>
          </a:prstGeom>
        </p:spPr>
        <p:txBody>
          <a:bodyPr vert="horz" lIns="96595" tIns="48297" rIns="96595" bIns="48297" rtlCol="0" anchor="b"/>
          <a:lstStyle>
            <a:lvl1pPr algn="l" fontAlgn="auto">
              <a:spcBef>
                <a:spcPts val="0"/>
              </a:spcBef>
              <a:spcAft>
                <a:spcPts val="0"/>
              </a:spcAft>
              <a:defRPr sz="13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01699" y="9516039"/>
            <a:ext cx="2984870" cy="500936"/>
          </a:xfrm>
          <a:prstGeom prst="rect">
            <a:avLst/>
          </a:prstGeom>
        </p:spPr>
        <p:txBody>
          <a:bodyPr vert="horz" lIns="96595" tIns="48297" rIns="96595" bIns="48297" rtlCol="0" anchor="b"/>
          <a:lstStyle>
            <a:lvl1pPr algn="r" fontAlgn="auto">
              <a:spcBef>
                <a:spcPts val="0"/>
              </a:spcBef>
              <a:spcAft>
                <a:spcPts val="0"/>
              </a:spcAft>
              <a:defRPr sz="1300" smtClean="0">
                <a:latin typeface="+mn-lt"/>
                <a:cs typeface="+mn-cs"/>
              </a:defRPr>
            </a:lvl1pPr>
          </a:lstStyle>
          <a:p>
            <a:pPr>
              <a:defRPr/>
            </a:pPr>
            <a:fld id="{C735DCD6-D599-4B4A-9E15-EE3691463533}" type="slidenum">
              <a:rPr lang="en-US"/>
              <a:pPr>
                <a:defRPr/>
              </a:pPr>
              <a:t>‹#›</a:t>
            </a:fld>
            <a:endParaRPr lang="en-US"/>
          </a:p>
        </p:txBody>
      </p:sp>
    </p:spTree>
    <p:extLst>
      <p:ext uri="{BB962C8B-B14F-4D97-AF65-F5344CB8AC3E}">
        <p14:creationId xmlns:p14="http://schemas.microsoft.com/office/powerpoint/2010/main" val="227574487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Kerry</a:t>
            </a:r>
          </a:p>
        </p:txBody>
      </p:sp>
      <p:sp>
        <p:nvSpPr>
          <p:cNvPr id="4" name="Slide Number Placeholder 3"/>
          <p:cNvSpPr>
            <a:spLocks noGrp="1"/>
          </p:cNvSpPr>
          <p:nvPr>
            <p:ph type="sldNum" sz="quarter" idx="5"/>
          </p:nvPr>
        </p:nvSpPr>
        <p:spPr/>
        <p:txBody>
          <a:bodyPr/>
          <a:lstStyle/>
          <a:p>
            <a:pPr>
              <a:defRPr/>
            </a:pPr>
            <a:fld id="{C735DCD6-D599-4B4A-9E15-EE3691463533}" type="slidenum">
              <a:rPr lang="en-US" smtClean="0"/>
              <a:pPr>
                <a:defRPr/>
              </a:pPr>
              <a:t>1</a:t>
            </a:fld>
            <a:endParaRPr lang="en-US"/>
          </a:p>
        </p:txBody>
      </p:sp>
    </p:spTree>
    <p:extLst>
      <p:ext uri="{BB962C8B-B14F-4D97-AF65-F5344CB8AC3E}">
        <p14:creationId xmlns:p14="http://schemas.microsoft.com/office/powerpoint/2010/main" val="896661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Jotham</a:t>
            </a:r>
          </a:p>
        </p:txBody>
      </p:sp>
      <p:sp>
        <p:nvSpPr>
          <p:cNvPr id="4" name="Slide Number Placeholder 3"/>
          <p:cNvSpPr>
            <a:spLocks noGrp="1"/>
          </p:cNvSpPr>
          <p:nvPr>
            <p:ph type="sldNum" sz="quarter" idx="5"/>
          </p:nvPr>
        </p:nvSpPr>
        <p:spPr/>
        <p:txBody>
          <a:bodyPr/>
          <a:lstStyle/>
          <a:p>
            <a:pPr>
              <a:defRPr/>
            </a:pPr>
            <a:fld id="{C735DCD6-D599-4B4A-9E15-EE3691463533}" type="slidenum">
              <a:rPr lang="en-US" smtClean="0"/>
              <a:pPr>
                <a:defRPr/>
              </a:pPr>
              <a:t>10</a:t>
            </a:fld>
            <a:endParaRPr lang="en-US"/>
          </a:p>
        </p:txBody>
      </p:sp>
    </p:spTree>
    <p:extLst>
      <p:ext uri="{BB962C8B-B14F-4D97-AF65-F5344CB8AC3E}">
        <p14:creationId xmlns:p14="http://schemas.microsoft.com/office/powerpoint/2010/main" val="3840434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Keighly</a:t>
            </a:r>
          </a:p>
        </p:txBody>
      </p:sp>
      <p:sp>
        <p:nvSpPr>
          <p:cNvPr id="4" name="Slide Number Placeholder 3"/>
          <p:cNvSpPr>
            <a:spLocks noGrp="1"/>
          </p:cNvSpPr>
          <p:nvPr>
            <p:ph type="sldNum" sz="quarter" idx="5"/>
          </p:nvPr>
        </p:nvSpPr>
        <p:spPr/>
        <p:txBody>
          <a:bodyPr/>
          <a:lstStyle/>
          <a:p>
            <a:pPr>
              <a:defRPr/>
            </a:pPr>
            <a:fld id="{C735DCD6-D599-4B4A-9E15-EE3691463533}" type="slidenum">
              <a:rPr lang="en-US" smtClean="0"/>
              <a:pPr>
                <a:defRPr/>
              </a:pPr>
              <a:t>11</a:t>
            </a:fld>
            <a:endParaRPr lang="en-US"/>
          </a:p>
        </p:txBody>
      </p:sp>
    </p:spTree>
    <p:extLst>
      <p:ext uri="{BB962C8B-B14F-4D97-AF65-F5344CB8AC3E}">
        <p14:creationId xmlns:p14="http://schemas.microsoft.com/office/powerpoint/2010/main" val="791335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Jotham</a:t>
            </a:r>
          </a:p>
        </p:txBody>
      </p:sp>
      <p:sp>
        <p:nvSpPr>
          <p:cNvPr id="4" name="Slide Number Placeholder 3"/>
          <p:cNvSpPr>
            <a:spLocks noGrp="1"/>
          </p:cNvSpPr>
          <p:nvPr>
            <p:ph type="sldNum" sz="quarter" idx="5"/>
          </p:nvPr>
        </p:nvSpPr>
        <p:spPr/>
        <p:txBody>
          <a:bodyPr/>
          <a:lstStyle/>
          <a:p>
            <a:pPr>
              <a:defRPr/>
            </a:pPr>
            <a:fld id="{C735DCD6-D599-4B4A-9E15-EE3691463533}" type="slidenum">
              <a:rPr lang="en-US" smtClean="0"/>
              <a:pPr>
                <a:defRPr/>
              </a:pPr>
              <a:t>12</a:t>
            </a:fld>
            <a:endParaRPr lang="en-US"/>
          </a:p>
        </p:txBody>
      </p:sp>
    </p:spTree>
    <p:extLst>
      <p:ext uri="{BB962C8B-B14F-4D97-AF65-F5344CB8AC3E}">
        <p14:creationId xmlns:p14="http://schemas.microsoft.com/office/powerpoint/2010/main" val="2091161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Keighly</a:t>
            </a:r>
          </a:p>
        </p:txBody>
      </p:sp>
      <p:sp>
        <p:nvSpPr>
          <p:cNvPr id="4" name="Slide Number Placeholder 3"/>
          <p:cNvSpPr>
            <a:spLocks noGrp="1"/>
          </p:cNvSpPr>
          <p:nvPr>
            <p:ph type="sldNum" sz="quarter" idx="5"/>
          </p:nvPr>
        </p:nvSpPr>
        <p:spPr/>
        <p:txBody>
          <a:bodyPr/>
          <a:lstStyle/>
          <a:p>
            <a:pPr>
              <a:defRPr/>
            </a:pPr>
            <a:fld id="{C735DCD6-D599-4B4A-9E15-EE3691463533}" type="slidenum">
              <a:rPr lang="en-US" smtClean="0"/>
              <a:pPr>
                <a:defRPr/>
              </a:pPr>
              <a:t>13</a:t>
            </a:fld>
            <a:endParaRPr lang="en-US"/>
          </a:p>
        </p:txBody>
      </p:sp>
    </p:spTree>
    <p:extLst>
      <p:ext uri="{BB962C8B-B14F-4D97-AF65-F5344CB8AC3E}">
        <p14:creationId xmlns:p14="http://schemas.microsoft.com/office/powerpoint/2010/main" val="4151432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Kerry</a:t>
            </a:r>
          </a:p>
        </p:txBody>
      </p:sp>
      <p:sp>
        <p:nvSpPr>
          <p:cNvPr id="4" name="Slide Number Placeholder 3"/>
          <p:cNvSpPr>
            <a:spLocks noGrp="1"/>
          </p:cNvSpPr>
          <p:nvPr>
            <p:ph type="sldNum" sz="quarter" idx="5"/>
          </p:nvPr>
        </p:nvSpPr>
        <p:spPr/>
        <p:txBody>
          <a:bodyPr/>
          <a:lstStyle/>
          <a:p>
            <a:pPr>
              <a:defRPr/>
            </a:pPr>
            <a:fld id="{C735DCD6-D599-4B4A-9E15-EE3691463533}" type="slidenum">
              <a:rPr lang="en-US" smtClean="0"/>
              <a:pPr>
                <a:defRPr/>
              </a:pPr>
              <a:t>14</a:t>
            </a:fld>
            <a:endParaRPr lang="en-US"/>
          </a:p>
        </p:txBody>
      </p:sp>
    </p:spTree>
    <p:extLst>
      <p:ext uri="{BB962C8B-B14F-4D97-AF65-F5344CB8AC3E}">
        <p14:creationId xmlns:p14="http://schemas.microsoft.com/office/powerpoint/2010/main" val="4011816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Kerry</a:t>
            </a:r>
          </a:p>
        </p:txBody>
      </p:sp>
      <p:sp>
        <p:nvSpPr>
          <p:cNvPr id="4" name="Slide Number Placeholder 3"/>
          <p:cNvSpPr>
            <a:spLocks noGrp="1"/>
          </p:cNvSpPr>
          <p:nvPr>
            <p:ph type="sldNum" sz="quarter" idx="5"/>
          </p:nvPr>
        </p:nvSpPr>
        <p:spPr/>
        <p:txBody>
          <a:bodyPr/>
          <a:lstStyle/>
          <a:p>
            <a:pPr>
              <a:defRPr/>
            </a:pPr>
            <a:fld id="{C735DCD6-D599-4B4A-9E15-EE3691463533}" type="slidenum">
              <a:rPr lang="en-US" smtClean="0"/>
              <a:pPr>
                <a:defRPr/>
              </a:pPr>
              <a:t>15</a:t>
            </a:fld>
            <a:endParaRPr lang="en-US"/>
          </a:p>
        </p:txBody>
      </p:sp>
    </p:spTree>
    <p:extLst>
      <p:ext uri="{BB962C8B-B14F-4D97-AF65-F5344CB8AC3E}">
        <p14:creationId xmlns:p14="http://schemas.microsoft.com/office/powerpoint/2010/main" val="3835420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Keighly</a:t>
            </a:r>
          </a:p>
        </p:txBody>
      </p:sp>
      <p:sp>
        <p:nvSpPr>
          <p:cNvPr id="4" name="Slide Number Placeholder 3"/>
          <p:cNvSpPr>
            <a:spLocks noGrp="1"/>
          </p:cNvSpPr>
          <p:nvPr>
            <p:ph type="sldNum" sz="quarter" idx="5"/>
          </p:nvPr>
        </p:nvSpPr>
        <p:spPr/>
        <p:txBody>
          <a:bodyPr/>
          <a:lstStyle/>
          <a:p>
            <a:pPr>
              <a:defRPr/>
            </a:pPr>
            <a:fld id="{C735DCD6-D599-4B4A-9E15-EE3691463533}" type="slidenum">
              <a:rPr lang="en-US" smtClean="0"/>
              <a:pPr>
                <a:defRPr/>
              </a:pPr>
              <a:t>16</a:t>
            </a:fld>
            <a:endParaRPr lang="en-US"/>
          </a:p>
        </p:txBody>
      </p:sp>
    </p:spTree>
    <p:extLst>
      <p:ext uri="{BB962C8B-B14F-4D97-AF65-F5344CB8AC3E}">
        <p14:creationId xmlns:p14="http://schemas.microsoft.com/office/powerpoint/2010/main" val="3906903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Keighly</a:t>
            </a:r>
          </a:p>
        </p:txBody>
      </p:sp>
      <p:sp>
        <p:nvSpPr>
          <p:cNvPr id="4" name="Slide Number Placeholder 3"/>
          <p:cNvSpPr>
            <a:spLocks noGrp="1"/>
          </p:cNvSpPr>
          <p:nvPr>
            <p:ph type="sldNum" sz="quarter" idx="5"/>
          </p:nvPr>
        </p:nvSpPr>
        <p:spPr/>
        <p:txBody>
          <a:bodyPr/>
          <a:lstStyle/>
          <a:p>
            <a:pPr>
              <a:defRPr/>
            </a:pPr>
            <a:fld id="{C735DCD6-D599-4B4A-9E15-EE3691463533}" type="slidenum">
              <a:rPr lang="en-US" smtClean="0"/>
              <a:pPr>
                <a:defRPr/>
              </a:pPr>
              <a:t>17</a:t>
            </a:fld>
            <a:endParaRPr lang="en-US"/>
          </a:p>
        </p:txBody>
      </p:sp>
    </p:spTree>
    <p:extLst>
      <p:ext uri="{BB962C8B-B14F-4D97-AF65-F5344CB8AC3E}">
        <p14:creationId xmlns:p14="http://schemas.microsoft.com/office/powerpoint/2010/main" val="2776537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Kerry</a:t>
            </a:r>
          </a:p>
        </p:txBody>
      </p:sp>
      <p:sp>
        <p:nvSpPr>
          <p:cNvPr id="4" name="Slide Number Placeholder 3"/>
          <p:cNvSpPr>
            <a:spLocks noGrp="1"/>
          </p:cNvSpPr>
          <p:nvPr>
            <p:ph type="sldNum" sz="quarter" idx="5"/>
          </p:nvPr>
        </p:nvSpPr>
        <p:spPr/>
        <p:txBody>
          <a:bodyPr/>
          <a:lstStyle/>
          <a:p>
            <a:pPr>
              <a:defRPr/>
            </a:pPr>
            <a:fld id="{C735DCD6-D599-4B4A-9E15-EE3691463533}" type="slidenum">
              <a:rPr lang="en-US" smtClean="0"/>
              <a:pPr>
                <a:defRPr/>
              </a:pPr>
              <a:t>18</a:t>
            </a:fld>
            <a:endParaRPr lang="en-US"/>
          </a:p>
        </p:txBody>
      </p:sp>
    </p:spTree>
    <p:extLst>
      <p:ext uri="{BB962C8B-B14F-4D97-AF65-F5344CB8AC3E}">
        <p14:creationId xmlns:p14="http://schemas.microsoft.com/office/powerpoint/2010/main" val="1704524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Kerry</a:t>
            </a:r>
          </a:p>
        </p:txBody>
      </p:sp>
      <p:sp>
        <p:nvSpPr>
          <p:cNvPr id="4" name="Slide Number Placeholder 3"/>
          <p:cNvSpPr>
            <a:spLocks noGrp="1"/>
          </p:cNvSpPr>
          <p:nvPr>
            <p:ph type="sldNum" sz="quarter" idx="5"/>
          </p:nvPr>
        </p:nvSpPr>
        <p:spPr/>
        <p:txBody>
          <a:bodyPr/>
          <a:lstStyle/>
          <a:p>
            <a:pPr>
              <a:defRPr/>
            </a:pPr>
            <a:fld id="{C735DCD6-D599-4B4A-9E15-EE3691463533}" type="slidenum">
              <a:rPr lang="en-US" smtClean="0"/>
              <a:pPr>
                <a:defRPr/>
              </a:pPr>
              <a:t>19</a:t>
            </a:fld>
            <a:endParaRPr lang="en-US"/>
          </a:p>
        </p:txBody>
      </p:sp>
    </p:spTree>
    <p:extLst>
      <p:ext uri="{BB962C8B-B14F-4D97-AF65-F5344CB8AC3E}">
        <p14:creationId xmlns:p14="http://schemas.microsoft.com/office/powerpoint/2010/main" val="4173668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Kerry</a:t>
            </a:r>
          </a:p>
        </p:txBody>
      </p:sp>
      <p:sp>
        <p:nvSpPr>
          <p:cNvPr id="4" name="Slide Number Placeholder 3"/>
          <p:cNvSpPr>
            <a:spLocks noGrp="1"/>
          </p:cNvSpPr>
          <p:nvPr>
            <p:ph type="sldNum" sz="quarter" idx="5"/>
          </p:nvPr>
        </p:nvSpPr>
        <p:spPr/>
        <p:txBody>
          <a:bodyPr/>
          <a:lstStyle/>
          <a:p>
            <a:pPr>
              <a:defRPr/>
            </a:pPr>
            <a:fld id="{C735DCD6-D599-4B4A-9E15-EE3691463533}" type="slidenum">
              <a:rPr lang="en-US" smtClean="0"/>
              <a:pPr>
                <a:defRPr/>
              </a:pPr>
              <a:t>2</a:t>
            </a:fld>
            <a:endParaRPr lang="en-US"/>
          </a:p>
        </p:txBody>
      </p:sp>
    </p:spTree>
    <p:extLst>
      <p:ext uri="{BB962C8B-B14F-4D97-AF65-F5344CB8AC3E}">
        <p14:creationId xmlns:p14="http://schemas.microsoft.com/office/powerpoint/2010/main" val="23900753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Jotham</a:t>
            </a:r>
          </a:p>
        </p:txBody>
      </p:sp>
      <p:sp>
        <p:nvSpPr>
          <p:cNvPr id="4" name="Slide Number Placeholder 3"/>
          <p:cNvSpPr>
            <a:spLocks noGrp="1"/>
          </p:cNvSpPr>
          <p:nvPr>
            <p:ph type="sldNum" sz="quarter" idx="5"/>
          </p:nvPr>
        </p:nvSpPr>
        <p:spPr/>
        <p:txBody>
          <a:bodyPr/>
          <a:lstStyle/>
          <a:p>
            <a:pPr>
              <a:defRPr/>
            </a:pPr>
            <a:fld id="{C735DCD6-D599-4B4A-9E15-EE3691463533}" type="slidenum">
              <a:rPr lang="en-US" smtClean="0"/>
              <a:pPr>
                <a:defRPr/>
              </a:pPr>
              <a:t>20</a:t>
            </a:fld>
            <a:endParaRPr lang="en-US"/>
          </a:p>
        </p:txBody>
      </p:sp>
    </p:spTree>
    <p:extLst>
      <p:ext uri="{BB962C8B-B14F-4D97-AF65-F5344CB8AC3E}">
        <p14:creationId xmlns:p14="http://schemas.microsoft.com/office/powerpoint/2010/main" val="34799758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Jotham</a:t>
            </a:r>
          </a:p>
        </p:txBody>
      </p:sp>
      <p:sp>
        <p:nvSpPr>
          <p:cNvPr id="4" name="Slide Number Placeholder 3"/>
          <p:cNvSpPr>
            <a:spLocks noGrp="1"/>
          </p:cNvSpPr>
          <p:nvPr>
            <p:ph type="sldNum" sz="quarter" idx="5"/>
          </p:nvPr>
        </p:nvSpPr>
        <p:spPr/>
        <p:txBody>
          <a:bodyPr/>
          <a:lstStyle/>
          <a:p>
            <a:pPr>
              <a:defRPr/>
            </a:pPr>
            <a:fld id="{C735DCD6-D599-4B4A-9E15-EE3691463533}" type="slidenum">
              <a:rPr lang="en-US" smtClean="0"/>
              <a:pPr>
                <a:defRPr/>
              </a:pPr>
              <a:t>21</a:t>
            </a:fld>
            <a:endParaRPr lang="en-US"/>
          </a:p>
        </p:txBody>
      </p:sp>
    </p:spTree>
    <p:extLst>
      <p:ext uri="{BB962C8B-B14F-4D97-AF65-F5344CB8AC3E}">
        <p14:creationId xmlns:p14="http://schemas.microsoft.com/office/powerpoint/2010/main" val="2143284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Jotham</a:t>
            </a:r>
          </a:p>
        </p:txBody>
      </p:sp>
      <p:sp>
        <p:nvSpPr>
          <p:cNvPr id="4" name="Slide Number Placeholder 3"/>
          <p:cNvSpPr>
            <a:spLocks noGrp="1"/>
          </p:cNvSpPr>
          <p:nvPr>
            <p:ph type="sldNum" sz="quarter" idx="5"/>
          </p:nvPr>
        </p:nvSpPr>
        <p:spPr/>
        <p:txBody>
          <a:bodyPr/>
          <a:lstStyle/>
          <a:p>
            <a:pPr>
              <a:defRPr/>
            </a:pPr>
            <a:fld id="{C735DCD6-D599-4B4A-9E15-EE3691463533}" type="slidenum">
              <a:rPr lang="en-US" smtClean="0"/>
              <a:pPr>
                <a:defRPr/>
              </a:pPr>
              <a:t>22</a:t>
            </a:fld>
            <a:endParaRPr lang="en-US"/>
          </a:p>
        </p:txBody>
      </p:sp>
    </p:spTree>
    <p:extLst>
      <p:ext uri="{BB962C8B-B14F-4D97-AF65-F5344CB8AC3E}">
        <p14:creationId xmlns:p14="http://schemas.microsoft.com/office/powerpoint/2010/main" val="1305034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Kerry	</a:t>
            </a:r>
          </a:p>
        </p:txBody>
      </p:sp>
      <p:sp>
        <p:nvSpPr>
          <p:cNvPr id="4" name="Slide Number Placeholder 3"/>
          <p:cNvSpPr>
            <a:spLocks noGrp="1"/>
          </p:cNvSpPr>
          <p:nvPr>
            <p:ph type="sldNum" sz="quarter" idx="5"/>
          </p:nvPr>
        </p:nvSpPr>
        <p:spPr/>
        <p:txBody>
          <a:bodyPr/>
          <a:lstStyle/>
          <a:p>
            <a:pPr>
              <a:defRPr/>
            </a:pPr>
            <a:fld id="{C735DCD6-D599-4B4A-9E15-EE3691463533}" type="slidenum">
              <a:rPr lang="en-US" smtClean="0"/>
              <a:pPr>
                <a:defRPr/>
              </a:pPr>
              <a:t>23</a:t>
            </a:fld>
            <a:endParaRPr lang="en-US"/>
          </a:p>
        </p:txBody>
      </p:sp>
    </p:spTree>
    <p:extLst>
      <p:ext uri="{BB962C8B-B14F-4D97-AF65-F5344CB8AC3E}">
        <p14:creationId xmlns:p14="http://schemas.microsoft.com/office/powerpoint/2010/main" val="1122919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Kerry</a:t>
            </a:r>
          </a:p>
        </p:txBody>
      </p:sp>
      <p:sp>
        <p:nvSpPr>
          <p:cNvPr id="4" name="Slide Number Placeholder 3"/>
          <p:cNvSpPr>
            <a:spLocks noGrp="1"/>
          </p:cNvSpPr>
          <p:nvPr>
            <p:ph type="sldNum" sz="quarter" idx="5"/>
          </p:nvPr>
        </p:nvSpPr>
        <p:spPr/>
        <p:txBody>
          <a:bodyPr/>
          <a:lstStyle/>
          <a:p>
            <a:pPr>
              <a:defRPr/>
            </a:pPr>
            <a:fld id="{C735DCD6-D599-4B4A-9E15-EE3691463533}" type="slidenum">
              <a:rPr lang="en-US" smtClean="0"/>
              <a:pPr>
                <a:defRPr/>
              </a:pPr>
              <a:t>24</a:t>
            </a:fld>
            <a:endParaRPr lang="en-US"/>
          </a:p>
        </p:txBody>
      </p:sp>
    </p:spTree>
    <p:extLst>
      <p:ext uri="{BB962C8B-B14F-4D97-AF65-F5344CB8AC3E}">
        <p14:creationId xmlns:p14="http://schemas.microsoft.com/office/powerpoint/2010/main" val="3646764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Jotham</a:t>
            </a:r>
          </a:p>
        </p:txBody>
      </p:sp>
      <p:sp>
        <p:nvSpPr>
          <p:cNvPr id="4" name="Slide Number Placeholder 3"/>
          <p:cNvSpPr>
            <a:spLocks noGrp="1"/>
          </p:cNvSpPr>
          <p:nvPr>
            <p:ph type="sldNum" sz="quarter" idx="5"/>
          </p:nvPr>
        </p:nvSpPr>
        <p:spPr/>
        <p:txBody>
          <a:bodyPr/>
          <a:lstStyle/>
          <a:p>
            <a:pPr>
              <a:defRPr/>
            </a:pPr>
            <a:fld id="{C735DCD6-D599-4B4A-9E15-EE3691463533}" type="slidenum">
              <a:rPr lang="en-US" smtClean="0"/>
              <a:pPr>
                <a:defRPr/>
              </a:pPr>
              <a:t>3</a:t>
            </a:fld>
            <a:endParaRPr lang="en-US"/>
          </a:p>
        </p:txBody>
      </p:sp>
    </p:spTree>
    <p:extLst>
      <p:ext uri="{BB962C8B-B14F-4D97-AF65-F5344CB8AC3E}">
        <p14:creationId xmlns:p14="http://schemas.microsoft.com/office/powerpoint/2010/main" val="313991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Kerry</a:t>
            </a:r>
          </a:p>
        </p:txBody>
      </p:sp>
      <p:sp>
        <p:nvSpPr>
          <p:cNvPr id="4" name="Slide Number Placeholder 3"/>
          <p:cNvSpPr>
            <a:spLocks noGrp="1"/>
          </p:cNvSpPr>
          <p:nvPr>
            <p:ph type="sldNum" sz="quarter" idx="5"/>
          </p:nvPr>
        </p:nvSpPr>
        <p:spPr/>
        <p:txBody>
          <a:bodyPr/>
          <a:lstStyle/>
          <a:p>
            <a:pPr>
              <a:defRPr/>
            </a:pPr>
            <a:fld id="{C735DCD6-D599-4B4A-9E15-EE3691463533}" type="slidenum">
              <a:rPr lang="en-US" smtClean="0"/>
              <a:pPr>
                <a:defRPr/>
              </a:pPr>
              <a:t>4</a:t>
            </a:fld>
            <a:endParaRPr lang="en-US"/>
          </a:p>
        </p:txBody>
      </p:sp>
    </p:spTree>
    <p:extLst>
      <p:ext uri="{BB962C8B-B14F-4D97-AF65-F5344CB8AC3E}">
        <p14:creationId xmlns:p14="http://schemas.microsoft.com/office/powerpoint/2010/main" val="2987524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Kerry</a:t>
            </a:r>
          </a:p>
        </p:txBody>
      </p:sp>
      <p:sp>
        <p:nvSpPr>
          <p:cNvPr id="4" name="Slide Number Placeholder 3"/>
          <p:cNvSpPr>
            <a:spLocks noGrp="1"/>
          </p:cNvSpPr>
          <p:nvPr>
            <p:ph type="sldNum" sz="quarter" idx="5"/>
          </p:nvPr>
        </p:nvSpPr>
        <p:spPr/>
        <p:txBody>
          <a:bodyPr/>
          <a:lstStyle/>
          <a:p>
            <a:pPr>
              <a:defRPr/>
            </a:pPr>
            <a:fld id="{C735DCD6-D599-4B4A-9E15-EE3691463533}" type="slidenum">
              <a:rPr lang="en-US" smtClean="0"/>
              <a:pPr>
                <a:defRPr/>
              </a:pPr>
              <a:t>5</a:t>
            </a:fld>
            <a:endParaRPr lang="en-US"/>
          </a:p>
        </p:txBody>
      </p:sp>
    </p:spTree>
    <p:extLst>
      <p:ext uri="{BB962C8B-B14F-4D97-AF65-F5344CB8AC3E}">
        <p14:creationId xmlns:p14="http://schemas.microsoft.com/office/powerpoint/2010/main" val="3983403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Kerry</a:t>
            </a:r>
          </a:p>
        </p:txBody>
      </p:sp>
      <p:sp>
        <p:nvSpPr>
          <p:cNvPr id="4" name="Slide Number Placeholder 3"/>
          <p:cNvSpPr>
            <a:spLocks noGrp="1"/>
          </p:cNvSpPr>
          <p:nvPr>
            <p:ph type="sldNum" sz="quarter" idx="5"/>
          </p:nvPr>
        </p:nvSpPr>
        <p:spPr/>
        <p:txBody>
          <a:bodyPr/>
          <a:lstStyle/>
          <a:p>
            <a:pPr>
              <a:defRPr/>
            </a:pPr>
            <a:fld id="{C735DCD6-D599-4B4A-9E15-EE3691463533}" type="slidenum">
              <a:rPr lang="en-US" smtClean="0"/>
              <a:pPr>
                <a:defRPr/>
              </a:pPr>
              <a:t>6</a:t>
            </a:fld>
            <a:endParaRPr lang="en-US"/>
          </a:p>
        </p:txBody>
      </p:sp>
    </p:spTree>
    <p:extLst>
      <p:ext uri="{BB962C8B-B14F-4D97-AF65-F5344CB8AC3E}">
        <p14:creationId xmlns:p14="http://schemas.microsoft.com/office/powerpoint/2010/main" val="1046174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Kerry</a:t>
            </a:r>
          </a:p>
        </p:txBody>
      </p:sp>
      <p:sp>
        <p:nvSpPr>
          <p:cNvPr id="4" name="Slide Number Placeholder 3"/>
          <p:cNvSpPr>
            <a:spLocks noGrp="1"/>
          </p:cNvSpPr>
          <p:nvPr>
            <p:ph type="sldNum" sz="quarter" idx="5"/>
          </p:nvPr>
        </p:nvSpPr>
        <p:spPr/>
        <p:txBody>
          <a:bodyPr/>
          <a:lstStyle/>
          <a:p>
            <a:pPr>
              <a:defRPr/>
            </a:pPr>
            <a:fld id="{C735DCD6-D599-4B4A-9E15-EE3691463533}" type="slidenum">
              <a:rPr lang="en-US" smtClean="0"/>
              <a:pPr>
                <a:defRPr/>
              </a:pPr>
              <a:t>7</a:t>
            </a:fld>
            <a:endParaRPr lang="en-US"/>
          </a:p>
        </p:txBody>
      </p:sp>
    </p:spTree>
    <p:extLst>
      <p:ext uri="{BB962C8B-B14F-4D97-AF65-F5344CB8AC3E}">
        <p14:creationId xmlns:p14="http://schemas.microsoft.com/office/powerpoint/2010/main" val="3172585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Kerry</a:t>
            </a:r>
          </a:p>
        </p:txBody>
      </p:sp>
      <p:sp>
        <p:nvSpPr>
          <p:cNvPr id="4" name="Slide Number Placeholder 3"/>
          <p:cNvSpPr>
            <a:spLocks noGrp="1"/>
          </p:cNvSpPr>
          <p:nvPr>
            <p:ph type="sldNum" sz="quarter" idx="5"/>
          </p:nvPr>
        </p:nvSpPr>
        <p:spPr/>
        <p:txBody>
          <a:bodyPr/>
          <a:lstStyle/>
          <a:p>
            <a:pPr>
              <a:defRPr/>
            </a:pPr>
            <a:fld id="{C735DCD6-D599-4B4A-9E15-EE3691463533}" type="slidenum">
              <a:rPr lang="en-US" smtClean="0"/>
              <a:pPr>
                <a:defRPr/>
              </a:pPr>
              <a:t>8</a:t>
            </a:fld>
            <a:endParaRPr lang="en-US"/>
          </a:p>
        </p:txBody>
      </p:sp>
    </p:spTree>
    <p:extLst>
      <p:ext uri="{BB962C8B-B14F-4D97-AF65-F5344CB8AC3E}">
        <p14:creationId xmlns:p14="http://schemas.microsoft.com/office/powerpoint/2010/main" val="1991100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Jotham</a:t>
            </a:r>
          </a:p>
        </p:txBody>
      </p:sp>
      <p:sp>
        <p:nvSpPr>
          <p:cNvPr id="4" name="Slide Number Placeholder 3"/>
          <p:cNvSpPr>
            <a:spLocks noGrp="1"/>
          </p:cNvSpPr>
          <p:nvPr>
            <p:ph type="sldNum" sz="quarter" idx="5"/>
          </p:nvPr>
        </p:nvSpPr>
        <p:spPr/>
        <p:txBody>
          <a:bodyPr/>
          <a:lstStyle/>
          <a:p>
            <a:pPr>
              <a:defRPr/>
            </a:pPr>
            <a:fld id="{C735DCD6-D599-4B4A-9E15-EE3691463533}" type="slidenum">
              <a:rPr lang="en-US" smtClean="0"/>
              <a:pPr>
                <a:defRPr/>
              </a:pPr>
              <a:t>9</a:t>
            </a:fld>
            <a:endParaRPr lang="en-US"/>
          </a:p>
        </p:txBody>
      </p:sp>
    </p:spTree>
    <p:extLst>
      <p:ext uri="{BB962C8B-B14F-4D97-AF65-F5344CB8AC3E}">
        <p14:creationId xmlns:p14="http://schemas.microsoft.com/office/powerpoint/2010/main" val="2196814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a:t>Click to edit Master title style</a:t>
            </a: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fld id="{5A9C931A-EEFD-4B9A-87EF-90583BAD2466}" type="datetimeFigureOut">
              <a:rPr lang="en-GB"/>
              <a:pPr>
                <a:defRPr/>
              </a:pPr>
              <a:t>13/09/2023</a:t>
            </a:fld>
            <a:endParaRPr lang="en-GB"/>
          </a:p>
        </p:txBody>
      </p:sp>
      <p:sp>
        <p:nvSpPr>
          <p:cNvPr id="5" name="Footer Placeholder 2"/>
          <p:cNvSpPr>
            <a:spLocks noGrp="1"/>
          </p:cNvSpPr>
          <p:nvPr>
            <p:ph type="ftr" sz="quarter" idx="11"/>
          </p:nvPr>
        </p:nvSpPr>
        <p:spPr/>
        <p:txBody>
          <a:bodyPr/>
          <a:lstStyle>
            <a:lvl1pPr>
              <a:defRPr/>
            </a:lvl1pPr>
          </a:lstStyle>
          <a:p>
            <a:pPr>
              <a:defRPr/>
            </a:pPr>
            <a:endParaRPr lang="en-GB"/>
          </a:p>
        </p:txBody>
      </p:sp>
      <p:sp>
        <p:nvSpPr>
          <p:cNvPr id="6" name="Slide Number Placeholder 22"/>
          <p:cNvSpPr>
            <a:spLocks noGrp="1"/>
          </p:cNvSpPr>
          <p:nvPr>
            <p:ph type="sldNum" sz="quarter" idx="12"/>
          </p:nvPr>
        </p:nvSpPr>
        <p:spPr/>
        <p:txBody>
          <a:bodyPr/>
          <a:lstStyle>
            <a:lvl1pPr>
              <a:defRPr/>
            </a:lvl1pPr>
          </a:lstStyle>
          <a:p>
            <a:pPr>
              <a:defRPr/>
            </a:pPr>
            <a:fld id="{EE3F9C97-E238-488A-B338-336EC37A03F8}"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9B84D4E1-EDC7-4DB6-8E0A-A0C024C52A32}" type="datetimeFigureOut">
              <a:rPr lang="en-GB"/>
              <a:pPr>
                <a:defRPr/>
              </a:pPr>
              <a:t>13/09/2023</a:t>
            </a:fld>
            <a:endParaRPr lang="en-GB"/>
          </a:p>
        </p:txBody>
      </p:sp>
      <p:sp>
        <p:nvSpPr>
          <p:cNvPr id="5" name="Footer Placeholder 2"/>
          <p:cNvSpPr>
            <a:spLocks noGrp="1"/>
          </p:cNvSpPr>
          <p:nvPr>
            <p:ph type="ftr" sz="quarter" idx="11"/>
          </p:nvPr>
        </p:nvSpPr>
        <p:spPr/>
        <p:txBody>
          <a:bodyPr/>
          <a:lstStyle>
            <a:lvl1pPr>
              <a:defRPr/>
            </a:lvl1pPr>
          </a:lstStyle>
          <a:p>
            <a:pPr>
              <a:defRPr/>
            </a:pPr>
            <a:endParaRPr lang="en-GB"/>
          </a:p>
        </p:txBody>
      </p:sp>
      <p:sp>
        <p:nvSpPr>
          <p:cNvPr id="6" name="Slide Number Placeholder 22"/>
          <p:cNvSpPr>
            <a:spLocks noGrp="1"/>
          </p:cNvSpPr>
          <p:nvPr>
            <p:ph type="sldNum" sz="quarter" idx="12"/>
          </p:nvPr>
        </p:nvSpPr>
        <p:spPr/>
        <p:txBody>
          <a:bodyPr/>
          <a:lstStyle>
            <a:lvl1pPr>
              <a:defRPr/>
            </a:lvl1pPr>
          </a:lstStyle>
          <a:p>
            <a:pPr>
              <a:defRPr/>
            </a:pPr>
            <a:fld id="{7A3F5155-4557-45F4-B2E7-7DBF6E6B50FE}"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87784BA7-B297-456C-8162-4D4070F819A6}" type="datetimeFigureOut">
              <a:rPr lang="en-GB"/>
              <a:pPr>
                <a:defRPr/>
              </a:pPr>
              <a:t>13/09/2023</a:t>
            </a:fld>
            <a:endParaRPr lang="en-GB"/>
          </a:p>
        </p:txBody>
      </p:sp>
      <p:sp>
        <p:nvSpPr>
          <p:cNvPr id="5" name="Footer Placeholder 2"/>
          <p:cNvSpPr>
            <a:spLocks noGrp="1"/>
          </p:cNvSpPr>
          <p:nvPr>
            <p:ph type="ftr" sz="quarter" idx="11"/>
          </p:nvPr>
        </p:nvSpPr>
        <p:spPr/>
        <p:txBody>
          <a:bodyPr/>
          <a:lstStyle>
            <a:lvl1pPr>
              <a:defRPr/>
            </a:lvl1pPr>
          </a:lstStyle>
          <a:p>
            <a:pPr>
              <a:defRPr/>
            </a:pPr>
            <a:endParaRPr lang="en-GB"/>
          </a:p>
        </p:txBody>
      </p:sp>
      <p:sp>
        <p:nvSpPr>
          <p:cNvPr id="6" name="Slide Number Placeholder 22"/>
          <p:cNvSpPr>
            <a:spLocks noGrp="1"/>
          </p:cNvSpPr>
          <p:nvPr>
            <p:ph type="sldNum" sz="quarter" idx="12"/>
          </p:nvPr>
        </p:nvSpPr>
        <p:spPr/>
        <p:txBody>
          <a:bodyPr/>
          <a:lstStyle>
            <a:lvl1pPr>
              <a:defRPr/>
            </a:lvl1pPr>
          </a:lstStyle>
          <a:p>
            <a:pPr>
              <a:defRPr/>
            </a:pPr>
            <a:fld id="{D2427A39-2782-46E5-8C40-C8E3AA348DE6}"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3B048964-BE4E-4358-8FDC-AE1D5829E407}" type="datetimeFigureOut">
              <a:rPr lang="en-GB"/>
              <a:pPr>
                <a:defRPr/>
              </a:pPr>
              <a:t>13/09/2023</a:t>
            </a:fld>
            <a:endParaRPr lang="en-GB"/>
          </a:p>
        </p:txBody>
      </p:sp>
      <p:sp>
        <p:nvSpPr>
          <p:cNvPr id="5" name="Footer Placeholder 2"/>
          <p:cNvSpPr>
            <a:spLocks noGrp="1"/>
          </p:cNvSpPr>
          <p:nvPr>
            <p:ph type="ftr" sz="quarter" idx="11"/>
          </p:nvPr>
        </p:nvSpPr>
        <p:spPr/>
        <p:txBody>
          <a:bodyPr/>
          <a:lstStyle>
            <a:lvl1pPr>
              <a:defRPr/>
            </a:lvl1pPr>
          </a:lstStyle>
          <a:p>
            <a:pPr>
              <a:defRPr/>
            </a:pPr>
            <a:endParaRPr lang="en-GB"/>
          </a:p>
        </p:txBody>
      </p:sp>
      <p:sp>
        <p:nvSpPr>
          <p:cNvPr id="6" name="Slide Number Placeholder 22"/>
          <p:cNvSpPr>
            <a:spLocks noGrp="1"/>
          </p:cNvSpPr>
          <p:nvPr>
            <p:ph type="sldNum" sz="quarter" idx="12"/>
          </p:nvPr>
        </p:nvSpPr>
        <p:spPr/>
        <p:txBody>
          <a:bodyPr/>
          <a:lstStyle>
            <a:lvl1pPr>
              <a:defRPr/>
            </a:lvl1pPr>
          </a:lstStyle>
          <a:p>
            <a:pPr>
              <a:defRPr/>
            </a:pPr>
            <a:fld id="{14200E8A-C54A-4771-A216-6F32447E1929}"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D34EE91-152E-45CE-9315-5EDE38979326}" type="datetimeFigureOut">
              <a:rPr lang="en-GB"/>
              <a:pPr>
                <a:defRPr/>
              </a:pPr>
              <a:t>13/09/2023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8B032799-B774-4F7C-ADFA-BFFD1331C3E9}" type="slidenum">
              <a:rPr lang="en-GB"/>
              <a:pPr>
                <a:defRPr/>
              </a:pPr>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F680644F-72CC-42AF-BC1F-0EFD1093EC63}" type="datetimeFigureOut">
              <a:rPr lang="en-GB"/>
              <a:pPr>
                <a:defRPr/>
              </a:pPr>
              <a:t>13/09/2023</a:t>
            </a:fld>
            <a:endParaRPr lang="en-GB"/>
          </a:p>
        </p:txBody>
      </p:sp>
      <p:sp>
        <p:nvSpPr>
          <p:cNvPr id="6" name="Footer Placeholder 2"/>
          <p:cNvSpPr>
            <a:spLocks noGrp="1"/>
          </p:cNvSpPr>
          <p:nvPr>
            <p:ph type="ftr" sz="quarter" idx="11"/>
          </p:nvPr>
        </p:nvSpPr>
        <p:spPr/>
        <p:txBody>
          <a:bodyPr/>
          <a:lstStyle>
            <a:lvl1pPr>
              <a:defRPr/>
            </a:lvl1pPr>
          </a:lstStyle>
          <a:p>
            <a:pPr>
              <a:defRPr/>
            </a:pPr>
            <a:endParaRPr lang="en-GB"/>
          </a:p>
        </p:txBody>
      </p:sp>
      <p:sp>
        <p:nvSpPr>
          <p:cNvPr id="7" name="Slide Number Placeholder 22"/>
          <p:cNvSpPr>
            <a:spLocks noGrp="1"/>
          </p:cNvSpPr>
          <p:nvPr>
            <p:ph type="sldNum" sz="quarter" idx="12"/>
          </p:nvPr>
        </p:nvSpPr>
        <p:spPr/>
        <p:txBody>
          <a:bodyPr/>
          <a:lstStyle>
            <a:lvl1pPr>
              <a:defRPr/>
            </a:lvl1pPr>
          </a:lstStyle>
          <a:p>
            <a:pPr>
              <a:defRPr/>
            </a:pPr>
            <a:fld id="{4E1EB4D4-4D95-44D5-BBC5-7F7B5069BE3E}"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p:cNvSpPr>
            <a:spLocks noGrp="1"/>
          </p:cNvSpPr>
          <p:nvPr>
            <p:ph type="dt" sz="half" idx="10"/>
          </p:nvPr>
        </p:nvSpPr>
        <p:spPr/>
        <p:txBody>
          <a:bodyPr/>
          <a:lstStyle>
            <a:lvl1pPr>
              <a:defRPr/>
            </a:lvl1pPr>
          </a:lstStyle>
          <a:p>
            <a:pPr>
              <a:defRPr/>
            </a:pPr>
            <a:fld id="{D27B9E22-C7A5-4E57-9B20-BA1F84EB544C}" type="datetimeFigureOut">
              <a:rPr lang="en-GB"/>
              <a:pPr>
                <a:defRPr/>
              </a:pPr>
              <a:t>13/09/2023</a:t>
            </a:fld>
            <a:endParaRPr lang="en-GB"/>
          </a:p>
        </p:txBody>
      </p:sp>
      <p:sp>
        <p:nvSpPr>
          <p:cNvPr id="8" name="Footer Placeholder 2"/>
          <p:cNvSpPr>
            <a:spLocks noGrp="1"/>
          </p:cNvSpPr>
          <p:nvPr>
            <p:ph type="ftr" sz="quarter" idx="11"/>
          </p:nvPr>
        </p:nvSpPr>
        <p:spPr/>
        <p:txBody>
          <a:bodyPr/>
          <a:lstStyle>
            <a:lvl1pPr>
              <a:defRPr/>
            </a:lvl1pPr>
          </a:lstStyle>
          <a:p>
            <a:pPr>
              <a:defRPr/>
            </a:pPr>
            <a:endParaRPr lang="en-GB"/>
          </a:p>
        </p:txBody>
      </p:sp>
      <p:sp>
        <p:nvSpPr>
          <p:cNvPr id="9" name="Slide Number Placeholder 22"/>
          <p:cNvSpPr>
            <a:spLocks noGrp="1"/>
          </p:cNvSpPr>
          <p:nvPr>
            <p:ph type="sldNum" sz="quarter" idx="12"/>
          </p:nvPr>
        </p:nvSpPr>
        <p:spPr/>
        <p:txBody>
          <a:bodyPr/>
          <a:lstStyle>
            <a:lvl1pPr>
              <a:defRPr/>
            </a:lvl1pPr>
          </a:lstStyle>
          <a:p>
            <a:pPr>
              <a:defRPr/>
            </a:pPr>
            <a:fld id="{20E47E1D-4A8A-4569-B373-C1BEBD1CCE91}"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fld id="{173DC18C-352B-44E1-9029-1A9C24533C24}" type="datetimeFigureOut">
              <a:rPr lang="en-GB"/>
              <a:pPr>
                <a:defRPr/>
              </a:pPr>
              <a:t>13/09/2023</a:t>
            </a:fld>
            <a:endParaRPr lang="en-GB"/>
          </a:p>
        </p:txBody>
      </p:sp>
      <p:sp>
        <p:nvSpPr>
          <p:cNvPr id="4" name="Footer Placeholder 2"/>
          <p:cNvSpPr>
            <a:spLocks noGrp="1"/>
          </p:cNvSpPr>
          <p:nvPr>
            <p:ph type="ftr" sz="quarter" idx="11"/>
          </p:nvPr>
        </p:nvSpPr>
        <p:spPr/>
        <p:txBody>
          <a:bodyPr/>
          <a:lstStyle>
            <a:lvl1pPr>
              <a:defRPr/>
            </a:lvl1pPr>
          </a:lstStyle>
          <a:p>
            <a:pPr>
              <a:defRPr/>
            </a:pPr>
            <a:endParaRPr lang="en-GB"/>
          </a:p>
        </p:txBody>
      </p:sp>
      <p:sp>
        <p:nvSpPr>
          <p:cNvPr id="5" name="Slide Number Placeholder 22"/>
          <p:cNvSpPr>
            <a:spLocks noGrp="1"/>
          </p:cNvSpPr>
          <p:nvPr>
            <p:ph type="sldNum" sz="quarter" idx="12"/>
          </p:nvPr>
        </p:nvSpPr>
        <p:spPr/>
        <p:txBody>
          <a:bodyPr/>
          <a:lstStyle>
            <a:lvl1pPr>
              <a:defRPr/>
            </a:lvl1pPr>
          </a:lstStyle>
          <a:p>
            <a:pPr>
              <a:defRPr/>
            </a:pPr>
            <a:fld id="{527644F6-8C1C-4C68-8837-A5CC6EB5A9B3}"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7FF28340-DB84-4EE9-8563-BD23155E732C}" type="datetimeFigureOut">
              <a:rPr lang="en-GB"/>
              <a:pPr>
                <a:defRPr/>
              </a:pPr>
              <a:t>13/09/2023</a:t>
            </a:fld>
            <a:endParaRPr lang="en-GB"/>
          </a:p>
        </p:txBody>
      </p:sp>
      <p:sp>
        <p:nvSpPr>
          <p:cNvPr id="3" name="Footer Placeholder 2"/>
          <p:cNvSpPr>
            <a:spLocks noGrp="1"/>
          </p:cNvSpPr>
          <p:nvPr>
            <p:ph type="ftr" sz="quarter" idx="11"/>
          </p:nvPr>
        </p:nvSpPr>
        <p:spPr/>
        <p:txBody>
          <a:bodyPr/>
          <a:lstStyle>
            <a:lvl1pPr>
              <a:defRPr/>
            </a:lvl1pPr>
          </a:lstStyle>
          <a:p>
            <a:pPr>
              <a:defRPr/>
            </a:pPr>
            <a:endParaRPr lang="en-GB"/>
          </a:p>
        </p:txBody>
      </p:sp>
      <p:sp>
        <p:nvSpPr>
          <p:cNvPr id="4" name="Slide Number Placeholder 22"/>
          <p:cNvSpPr>
            <a:spLocks noGrp="1"/>
          </p:cNvSpPr>
          <p:nvPr>
            <p:ph type="sldNum" sz="quarter" idx="12"/>
          </p:nvPr>
        </p:nvSpPr>
        <p:spPr/>
        <p:txBody>
          <a:bodyPr/>
          <a:lstStyle>
            <a:lvl1pPr>
              <a:defRPr/>
            </a:lvl1pPr>
          </a:lstStyle>
          <a:p>
            <a:pPr>
              <a:defRPr/>
            </a:pPr>
            <a:fld id="{B42D2C09-AF72-4E08-ABED-0E298C7F011A}"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DE26BC3E-AD45-4887-9CC4-9A83CB609D5F}" type="datetimeFigureOut">
              <a:rPr lang="en-GB"/>
              <a:pPr>
                <a:defRPr/>
              </a:pPr>
              <a:t>13/09/2023</a:t>
            </a:fld>
            <a:endParaRPr lang="en-GB"/>
          </a:p>
        </p:txBody>
      </p:sp>
      <p:sp>
        <p:nvSpPr>
          <p:cNvPr id="6" name="Footer Placeholder 2"/>
          <p:cNvSpPr>
            <a:spLocks noGrp="1"/>
          </p:cNvSpPr>
          <p:nvPr>
            <p:ph type="ftr" sz="quarter" idx="11"/>
          </p:nvPr>
        </p:nvSpPr>
        <p:spPr/>
        <p:txBody>
          <a:bodyPr/>
          <a:lstStyle>
            <a:lvl1pPr>
              <a:defRPr/>
            </a:lvl1pPr>
          </a:lstStyle>
          <a:p>
            <a:pPr>
              <a:defRPr/>
            </a:pPr>
            <a:endParaRPr lang="en-GB"/>
          </a:p>
        </p:txBody>
      </p:sp>
      <p:sp>
        <p:nvSpPr>
          <p:cNvPr id="7" name="Slide Number Placeholder 22"/>
          <p:cNvSpPr>
            <a:spLocks noGrp="1"/>
          </p:cNvSpPr>
          <p:nvPr>
            <p:ph type="sldNum" sz="quarter" idx="12"/>
          </p:nvPr>
        </p:nvSpPr>
        <p:spPr/>
        <p:txBody>
          <a:bodyPr/>
          <a:lstStyle>
            <a:lvl1pPr>
              <a:defRPr/>
            </a:lvl1pPr>
          </a:lstStyle>
          <a:p>
            <a:pPr>
              <a:defRPr/>
            </a:pPr>
            <a:fld id="{BAC7FE7A-D422-4733-9D8F-80AAF359FB1E}"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fld id="{E51212F8-4FC0-4618-8602-458DD590EABB}" type="datetimeFigureOut">
              <a:rPr lang="en-GB"/>
              <a:pPr>
                <a:defRPr/>
              </a:pPr>
              <a:t>13/09/2023</a:t>
            </a:fld>
            <a:endParaRPr lang="en-GB"/>
          </a:p>
        </p:txBody>
      </p:sp>
      <p:sp>
        <p:nvSpPr>
          <p:cNvPr id="6" name="Footer Placeholder 2"/>
          <p:cNvSpPr>
            <a:spLocks noGrp="1"/>
          </p:cNvSpPr>
          <p:nvPr>
            <p:ph type="ftr" sz="quarter" idx="11"/>
          </p:nvPr>
        </p:nvSpPr>
        <p:spPr/>
        <p:txBody>
          <a:bodyPr/>
          <a:lstStyle>
            <a:lvl1pPr>
              <a:defRPr/>
            </a:lvl1pPr>
          </a:lstStyle>
          <a:p>
            <a:pPr>
              <a:defRPr/>
            </a:pPr>
            <a:endParaRPr lang="en-GB"/>
          </a:p>
        </p:txBody>
      </p:sp>
      <p:sp>
        <p:nvSpPr>
          <p:cNvPr id="7" name="Slide Number Placeholder 22"/>
          <p:cNvSpPr>
            <a:spLocks noGrp="1"/>
          </p:cNvSpPr>
          <p:nvPr>
            <p:ph type="sldNum" sz="quarter" idx="12"/>
          </p:nvPr>
        </p:nvSpPr>
        <p:spPr/>
        <p:txBody>
          <a:bodyPr/>
          <a:lstStyle>
            <a:lvl1pPr>
              <a:defRPr/>
            </a:lvl1pPr>
          </a:lstStyle>
          <a:p>
            <a:pPr>
              <a:defRPr/>
            </a:pPr>
            <a:fld id="{9A6BF8A9-C980-4A3A-8422-5A50BE12BD5E}"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a:t>Click to edit Master title style</a:t>
            </a:r>
          </a:p>
        </p:txBody>
      </p:sp>
      <p:sp>
        <p:nvSpPr>
          <p:cNvPr id="1027" name="Text Placeholder 12"/>
          <p:cNvSpPr>
            <a:spLocks noGrp="1"/>
          </p:cNvSpPr>
          <p:nvPr>
            <p:ph type="body" idx="1"/>
          </p:nvPr>
        </p:nvSpPr>
        <p:spPr bwMode="auto">
          <a:xfrm>
            <a:off x="457200" y="1600200"/>
            <a:ext cx="82296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fontAlgn="auto" latinLnBrk="0" hangingPunct="1">
              <a:spcBef>
                <a:spcPts val="0"/>
              </a:spcBef>
              <a:spcAft>
                <a:spcPts val="0"/>
              </a:spcAft>
              <a:defRPr kumimoji="0" sz="1200" smtClean="0">
                <a:solidFill>
                  <a:schemeClr val="tx1">
                    <a:shade val="50000"/>
                  </a:schemeClr>
                </a:solidFill>
                <a:latin typeface="+mn-lt"/>
                <a:cs typeface="+mn-cs"/>
              </a:defRPr>
            </a:lvl1pPr>
          </a:lstStyle>
          <a:p>
            <a:pPr>
              <a:defRPr/>
            </a:pPr>
            <a:fld id="{CCEBFFCE-FEC0-4D4D-B27B-E927A9C9BFB2}" type="datetimeFigureOut">
              <a:rPr lang="en-GB"/>
              <a:pPr>
                <a:defRPr/>
              </a:pPr>
              <a:t>13/09/2023</a:t>
            </a:fld>
            <a:endParaRPr lang="en-GB"/>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fontAlgn="auto" latinLnBrk="0" hangingPunct="1">
              <a:spcBef>
                <a:spcPts val="0"/>
              </a:spcBef>
              <a:spcAft>
                <a:spcPts val="0"/>
              </a:spcAft>
              <a:defRPr kumimoji="0" sz="1200">
                <a:solidFill>
                  <a:schemeClr val="tx1">
                    <a:shade val="50000"/>
                  </a:schemeClr>
                </a:solidFill>
                <a:latin typeface="+mn-lt"/>
                <a:cs typeface="+mn-cs"/>
              </a:defRPr>
            </a:lvl1pPr>
          </a:lstStyle>
          <a:p>
            <a:pPr>
              <a:defRPr/>
            </a:pPr>
            <a:endParaRPr lang="en-GB"/>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fontAlgn="auto" latinLnBrk="0" hangingPunct="1">
              <a:spcBef>
                <a:spcPts val="0"/>
              </a:spcBef>
              <a:spcAft>
                <a:spcPts val="0"/>
              </a:spcAft>
              <a:defRPr kumimoji="0" sz="1200" smtClean="0">
                <a:solidFill>
                  <a:schemeClr val="tx1">
                    <a:shade val="50000"/>
                  </a:schemeClr>
                </a:solidFill>
                <a:latin typeface="+mn-lt"/>
                <a:cs typeface="+mn-cs"/>
              </a:defRPr>
            </a:lvl1pPr>
          </a:lstStyle>
          <a:p>
            <a:pPr>
              <a:defRPr/>
            </a:pPr>
            <a:fld id="{AF53569C-FA97-48D6-9EF5-1A70373542C5}" type="slidenum">
              <a:rPr lang="en-GB"/>
              <a:pPr>
                <a:defRPr/>
              </a:pPr>
              <a:t>‹#›</a:t>
            </a:fld>
            <a:endParaRPr lang="en-GB"/>
          </a:p>
        </p:txBody>
      </p:sp>
    </p:spTree>
  </p:cSld>
  <p:clrMap bg1="dk1" tx1="lt1" bg2="dk2" tx2="lt2" accent1="accent1" accent2="accent2" accent3="accent3" accent4="accent4" accent5="accent5" accent6="accent6" hlink="hlink" folHlink="folHlink"/>
  <p:sldLayoutIdLst>
    <p:sldLayoutId id="2147483662" r:id="rId1"/>
    <p:sldLayoutId id="2147483663" r:id="rId2"/>
    <p:sldLayoutId id="2147483672"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fontAlgn="base">
        <a:spcBef>
          <a:spcPct val="0"/>
        </a:spcBef>
        <a:spcAft>
          <a:spcPct val="0"/>
        </a:spcAft>
        <a:defRPr sz="4100" b="1">
          <a:solidFill>
            <a:schemeClr val="tx1"/>
          </a:solidFill>
          <a:latin typeface="Lucida Sans" pitchFamily="34" charset="0"/>
        </a:defRPr>
      </a:lvl2pPr>
      <a:lvl3pPr algn="ctr" rtl="0" fontAlgn="base">
        <a:spcBef>
          <a:spcPct val="0"/>
        </a:spcBef>
        <a:spcAft>
          <a:spcPct val="0"/>
        </a:spcAft>
        <a:defRPr sz="4100" b="1">
          <a:solidFill>
            <a:schemeClr val="tx1"/>
          </a:solidFill>
          <a:latin typeface="Lucida Sans" pitchFamily="34" charset="0"/>
        </a:defRPr>
      </a:lvl3pPr>
      <a:lvl4pPr algn="ctr" rtl="0" fontAlgn="base">
        <a:spcBef>
          <a:spcPct val="0"/>
        </a:spcBef>
        <a:spcAft>
          <a:spcPct val="0"/>
        </a:spcAft>
        <a:defRPr sz="4100" b="1">
          <a:solidFill>
            <a:schemeClr val="tx1"/>
          </a:solidFill>
          <a:latin typeface="Lucida Sans" pitchFamily="34" charset="0"/>
        </a:defRPr>
      </a:lvl4pPr>
      <a:lvl5pPr algn="ctr" rtl="0" fontAlgn="base">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fontAlgn="base">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fontAlgn="base">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fontAlgn="base">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fontAlgn="base">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fontAlgn="base">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7.wmf"/><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04800"/>
            <a:ext cx="8229600" cy="2514600"/>
          </a:xfrm>
        </p:spPr>
        <p:txBody>
          <a:bodyPr>
            <a:noAutofit/>
          </a:bodyPr>
          <a:lstStyle/>
          <a:p>
            <a:pPr fontAlgn="auto">
              <a:spcAft>
                <a:spcPts val="0"/>
              </a:spcAft>
              <a:defRPr/>
            </a:pPr>
            <a:br>
              <a:rPr lang="en-GB" sz="3600" dirty="0">
                <a:gradFill flip="none" rotWithShape="1">
                  <a:gsLst>
                    <a:gs pos="23000">
                      <a:schemeClr val="accent1">
                        <a:lumMod val="67000"/>
                      </a:schemeClr>
                    </a:gs>
                    <a:gs pos="48000">
                      <a:schemeClr val="accent1">
                        <a:lumMod val="97000"/>
                        <a:lumOff val="3000"/>
                      </a:schemeClr>
                    </a:gs>
                    <a:gs pos="100000">
                      <a:schemeClr val="accent1">
                        <a:lumMod val="60000"/>
                        <a:lumOff val="40000"/>
                      </a:schemeClr>
                    </a:gs>
                  </a:gsLst>
                  <a:lin ang="16200000" scaled="1"/>
                  <a:tileRect/>
                </a:gradFill>
              </a:rPr>
            </a:br>
            <a:br>
              <a:rPr lang="en-GB" sz="3600" dirty="0">
                <a:gradFill flip="none" rotWithShape="1">
                  <a:gsLst>
                    <a:gs pos="23000">
                      <a:schemeClr val="accent1">
                        <a:lumMod val="67000"/>
                      </a:schemeClr>
                    </a:gs>
                    <a:gs pos="48000">
                      <a:schemeClr val="accent1">
                        <a:lumMod val="97000"/>
                        <a:lumOff val="3000"/>
                      </a:schemeClr>
                    </a:gs>
                    <a:gs pos="100000">
                      <a:schemeClr val="accent1">
                        <a:lumMod val="60000"/>
                        <a:lumOff val="40000"/>
                      </a:schemeClr>
                    </a:gs>
                  </a:gsLst>
                  <a:lin ang="16200000" scaled="1"/>
                  <a:tileRect/>
                </a:gradFill>
              </a:rPr>
            </a:br>
            <a:r>
              <a:rPr lang="en-GB" sz="3600" dirty="0">
                <a:gradFill flip="none" rotWithShape="1">
                  <a:gsLst>
                    <a:gs pos="23000">
                      <a:schemeClr val="accent1">
                        <a:lumMod val="67000"/>
                      </a:schemeClr>
                    </a:gs>
                    <a:gs pos="48000">
                      <a:schemeClr val="accent1">
                        <a:lumMod val="97000"/>
                        <a:lumOff val="3000"/>
                      </a:schemeClr>
                    </a:gs>
                    <a:gs pos="100000">
                      <a:schemeClr val="accent1">
                        <a:lumMod val="60000"/>
                        <a:lumOff val="40000"/>
                      </a:schemeClr>
                    </a:gs>
                  </a:gsLst>
                  <a:lin ang="16200000" scaled="1"/>
                  <a:tileRect/>
                </a:gradFill>
              </a:rPr>
              <a:t>welcome</a:t>
            </a:r>
            <a:br>
              <a:rPr lang="en-GB" sz="3600" dirty="0">
                <a:gradFill flip="none" rotWithShape="1">
                  <a:gsLst>
                    <a:gs pos="23000">
                      <a:schemeClr val="accent1">
                        <a:lumMod val="67000"/>
                      </a:schemeClr>
                    </a:gs>
                    <a:gs pos="48000">
                      <a:schemeClr val="accent1">
                        <a:lumMod val="97000"/>
                        <a:lumOff val="3000"/>
                      </a:schemeClr>
                    </a:gs>
                    <a:gs pos="100000">
                      <a:schemeClr val="accent1">
                        <a:lumMod val="60000"/>
                        <a:lumOff val="40000"/>
                      </a:schemeClr>
                    </a:gs>
                  </a:gsLst>
                  <a:lin ang="16200000" scaled="1"/>
                  <a:tileRect/>
                </a:gradFill>
              </a:rPr>
            </a:br>
            <a:br>
              <a:rPr lang="en-GB" sz="3600" dirty="0">
                <a:gradFill flip="none" rotWithShape="1">
                  <a:gsLst>
                    <a:gs pos="23000">
                      <a:schemeClr val="accent1">
                        <a:lumMod val="67000"/>
                      </a:schemeClr>
                    </a:gs>
                    <a:gs pos="48000">
                      <a:schemeClr val="accent1">
                        <a:lumMod val="97000"/>
                        <a:lumOff val="3000"/>
                      </a:schemeClr>
                    </a:gs>
                    <a:gs pos="100000">
                      <a:schemeClr val="accent1">
                        <a:lumMod val="60000"/>
                        <a:lumOff val="40000"/>
                      </a:schemeClr>
                    </a:gs>
                  </a:gsLst>
                  <a:lin ang="16200000" scaled="1"/>
                  <a:tileRect/>
                </a:gradFill>
              </a:rPr>
            </a:br>
            <a:r>
              <a:rPr lang="en-GB" sz="3600" dirty="0">
                <a:gradFill flip="none" rotWithShape="1">
                  <a:gsLst>
                    <a:gs pos="23000">
                      <a:schemeClr val="accent1">
                        <a:lumMod val="67000"/>
                      </a:schemeClr>
                    </a:gs>
                    <a:gs pos="48000">
                      <a:schemeClr val="accent1">
                        <a:lumMod val="97000"/>
                        <a:lumOff val="3000"/>
                      </a:schemeClr>
                    </a:gs>
                    <a:gs pos="100000">
                      <a:schemeClr val="accent1">
                        <a:lumMod val="60000"/>
                        <a:lumOff val="40000"/>
                      </a:schemeClr>
                    </a:gs>
                  </a:gsLst>
                  <a:lin ang="16200000" scaled="1"/>
                  <a:tileRect/>
                </a:gradFill>
              </a:rPr>
              <a:t>Year</a:t>
            </a:r>
            <a:r>
              <a:rPr lang="en-GB" sz="3600" dirty="0">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rPr>
              <a:t> 5 curriculum information evening</a:t>
            </a:r>
          </a:p>
        </p:txBody>
      </p:sp>
      <p:sp>
        <p:nvSpPr>
          <p:cNvPr id="3" name="TextBox 2"/>
          <p:cNvSpPr txBox="1"/>
          <p:nvPr/>
        </p:nvSpPr>
        <p:spPr>
          <a:xfrm>
            <a:off x="3048000" y="3352800"/>
            <a:ext cx="184731" cy="369332"/>
          </a:xfrm>
          <a:prstGeom prst="rect">
            <a:avLst/>
          </a:prstGeom>
          <a:noFill/>
        </p:spPr>
        <p:txBody>
          <a:bodyPr wrap="none" rtlCol="0">
            <a:spAutoFit/>
          </a:bodyPr>
          <a:lstStyle/>
          <a:p>
            <a:endParaRPr lang="en-GB"/>
          </a:p>
        </p:txBody>
      </p:sp>
      <p:pic>
        <p:nvPicPr>
          <p:cNvPr id="5" name="Picture 4">
            <a:extLst>
              <a:ext uri="{FF2B5EF4-FFF2-40B4-BE49-F238E27FC236}">
                <a16:creationId xmlns:a16="http://schemas.microsoft.com/office/drawing/2014/main" id="{3309A301-3F28-4A22-866F-8FF869EAC7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6164" y="3402037"/>
            <a:ext cx="2743200" cy="27432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EEF842-F3F8-4FE0-9A21-0F792CC4C51F}"/>
              </a:ext>
            </a:extLst>
          </p:cNvPr>
          <p:cNvPicPr>
            <a:picLocks noChangeAspect="1"/>
          </p:cNvPicPr>
          <p:nvPr/>
        </p:nvPicPr>
        <p:blipFill rotWithShape="1">
          <a:blip r:embed="rId3"/>
          <a:srcRect l="70109" t="23368" r="4456" b="11866"/>
          <a:stretch/>
        </p:blipFill>
        <p:spPr>
          <a:xfrm rot="20881008">
            <a:off x="4538400" y="4044943"/>
            <a:ext cx="1625069" cy="2326487"/>
          </a:xfrm>
          <a:prstGeom prst="rect">
            <a:avLst/>
          </a:prstGeom>
        </p:spPr>
      </p:pic>
      <p:pic>
        <p:nvPicPr>
          <p:cNvPr id="6" name="Picture 5">
            <a:extLst>
              <a:ext uri="{FF2B5EF4-FFF2-40B4-BE49-F238E27FC236}">
                <a16:creationId xmlns:a16="http://schemas.microsoft.com/office/drawing/2014/main" id="{4654999A-E4A9-49AA-9927-6CB0AF243AB9}"/>
              </a:ext>
            </a:extLst>
          </p:cNvPr>
          <p:cNvPicPr>
            <a:picLocks noChangeAspect="1"/>
          </p:cNvPicPr>
          <p:nvPr/>
        </p:nvPicPr>
        <p:blipFill rotWithShape="1">
          <a:blip r:embed="rId4"/>
          <a:srcRect l="10435" t="21436" r="51413" b="12639"/>
          <a:stretch/>
        </p:blipFill>
        <p:spPr>
          <a:xfrm>
            <a:off x="6387282" y="3103185"/>
            <a:ext cx="2166731" cy="2105001"/>
          </a:xfrm>
          <a:prstGeom prst="rect">
            <a:avLst/>
          </a:prstGeom>
        </p:spPr>
      </p:pic>
      <p:sp>
        <p:nvSpPr>
          <p:cNvPr id="2" name="Title 1">
            <a:extLst>
              <a:ext uri="{FF2B5EF4-FFF2-40B4-BE49-F238E27FC236}">
                <a16:creationId xmlns:a16="http://schemas.microsoft.com/office/drawing/2014/main" id="{41F8F0BC-FD52-4444-90DE-CC345C4524E1}"/>
              </a:ext>
            </a:extLst>
          </p:cNvPr>
          <p:cNvSpPr>
            <a:spLocks noGrp="1"/>
          </p:cNvSpPr>
          <p:nvPr>
            <p:ph type="title"/>
          </p:nvPr>
        </p:nvSpPr>
        <p:spPr>
          <a:xfrm>
            <a:off x="1673352" y="419155"/>
            <a:ext cx="5797296" cy="891540"/>
          </a:xfrm>
        </p:spPr>
        <p:txBody>
          <a:bodyPr/>
          <a:lstStyle/>
          <a:p>
            <a:r>
              <a:rPr lang="en-GB" dirty="0"/>
              <a:t>Maths</a:t>
            </a:r>
          </a:p>
        </p:txBody>
      </p:sp>
      <p:sp>
        <p:nvSpPr>
          <p:cNvPr id="3" name="Content Placeholder 2">
            <a:extLst>
              <a:ext uri="{FF2B5EF4-FFF2-40B4-BE49-F238E27FC236}">
                <a16:creationId xmlns:a16="http://schemas.microsoft.com/office/drawing/2014/main" id="{04EEE8C5-D926-40D0-93DF-B60107E7172D}"/>
              </a:ext>
            </a:extLst>
          </p:cNvPr>
          <p:cNvSpPr>
            <a:spLocks noGrp="1"/>
          </p:cNvSpPr>
          <p:nvPr>
            <p:ph idx="1"/>
          </p:nvPr>
        </p:nvSpPr>
        <p:spPr>
          <a:xfrm>
            <a:off x="228600" y="1809059"/>
            <a:ext cx="7242048" cy="2326487"/>
          </a:xfrm>
        </p:spPr>
        <p:txBody>
          <a:bodyPr/>
          <a:lstStyle/>
          <a:p>
            <a:pPr marL="0" indent="0">
              <a:buNone/>
            </a:pPr>
            <a:r>
              <a:rPr lang="en-GB" sz="2400" dirty="0">
                <a:solidFill>
                  <a:schemeClr val="bg1"/>
                </a:solidFill>
                <a:latin typeface="Arial" panose="020B0604020202020204" pitchFamily="34" charset="0"/>
                <a:cs typeface="Arial" panose="020B0604020202020204" pitchFamily="34" charset="0"/>
              </a:rPr>
              <a:t>Times Table Passport every Friday</a:t>
            </a:r>
          </a:p>
          <a:p>
            <a:pPr marL="0" indent="0">
              <a:buNone/>
            </a:pPr>
            <a:endParaRPr lang="en-GB" sz="2400" dirty="0">
              <a:solidFill>
                <a:schemeClr val="bg1"/>
              </a:solidFill>
              <a:latin typeface="Arial" panose="020B0604020202020204" pitchFamily="34" charset="0"/>
              <a:cs typeface="Arial" panose="020B0604020202020204" pitchFamily="34" charset="0"/>
            </a:endParaRPr>
          </a:p>
          <a:p>
            <a:pPr marL="0" indent="0">
              <a:buNone/>
            </a:pPr>
            <a:r>
              <a:rPr lang="en-GB" sz="2400" dirty="0">
                <a:solidFill>
                  <a:schemeClr val="bg1"/>
                </a:solidFill>
                <a:latin typeface="Arial" panose="020B0604020202020204" pitchFamily="34" charset="0"/>
                <a:cs typeface="Arial" panose="020B0604020202020204" pitchFamily="34" charset="0"/>
              </a:rPr>
              <a:t>Blue passport: 2, 10, 5, 3, 4, 8</a:t>
            </a:r>
          </a:p>
          <a:p>
            <a:pPr marL="0" indent="0">
              <a:buNone/>
            </a:pPr>
            <a:r>
              <a:rPr lang="en-GB" sz="2400" dirty="0">
                <a:solidFill>
                  <a:schemeClr val="bg1"/>
                </a:solidFill>
                <a:latin typeface="Arial" panose="020B0604020202020204" pitchFamily="34" charset="0"/>
                <a:cs typeface="Arial" panose="020B0604020202020204" pitchFamily="34" charset="0"/>
              </a:rPr>
              <a:t>Green passport: 6, 7, 9, 11, 12</a:t>
            </a:r>
          </a:p>
          <a:p>
            <a:pPr marL="0" indent="0">
              <a:buNone/>
            </a:pPr>
            <a:r>
              <a:rPr lang="en-GB" sz="2400" dirty="0">
                <a:solidFill>
                  <a:schemeClr val="bg1"/>
                </a:solidFill>
                <a:latin typeface="Arial" panose="020B0604020202020204" pitchFamily="34" charset="0"/>
                <a:cs typeface="Arial" panose="020B0604020202020204" pitchFamily="34" charset="0"/>
              </a:rPr>
              <a:t>Yellow passport: The Hundred Club</a:t>
            </a:r>
          </a:p>
          <a:p>
            <a:pPr marL="0" indent="0">
              <a:buNone/>
            </a:pPr>
            <a:endParaRPr lang="en-GB" sz="3200" dirty="0">
              <a:solidFill>
                <a:schemeClr val="bg1"/>
              </a:solidFill>
              <a:latin typeface="Arial" panose="020B0604020202020204" pitchFamily="34" charset="0"/>
              <a:cs typeface="Arial" panose="020B0604020202020204" pitchFamily="34" charset="0"/>
            </a:endParaRPr>
          </a:p>
          <a:p>
            <a:pPr marL="0" indent="0">
              <a:buNone/>
            </a:pPr>
            <a:endParaRPr lang="en-GB" sz="3200"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F4E78DF-9608-42F3-BB82-F3100D6AB623}"/>
              </a:ext>
            </a:extLst>
          </p:cNvPr>
          <p:cNvPicPr>
            <a:picLocks noChangeAspect="1"/>
          </p:cNvPicPr>
          <p:nvPr/>
        </p:nvPicPr>
        <p:blipFill rotWithShape="1">
          <a:blip r:embed="rId5"/>
          <a:srcRect l="37826" t="26075" r="40326" b="19778"/>
          <a:stretch/>
        </p:blipFill>
        <p:spPr>
          <a:xfrm rot="862106">
            <a:off x="6880647" y="536665"/>
            <a:ext cx="1597743" cy="2226296"/>
          </a:xfrm>
          <a:prstGeom prst="rect">
            <a:avLst/>
          </a:prstGeom>
        </p:spPr>
      </p:pic>
    </p:spTree>
    <p:extLst>
      <p:ext uri="{BB962C8B-B14F-4D97-AF65-F5344CB8AC3E}">
        <p14:creationId xmlns:p14="http://schemas.microsoft.com/office/powerpoint/2010/main" val="538674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EBF8F-3AFC-422C-83C9-F3DDDF395894}"/>
              </a:ext>
            </a:extLst>
          </p:cNvPr>
          <p:cNvSpPr>
            <a:spLocks noGrp="1"/>
          </p:cNvSpPr>
          <p:nvPr>
            <p:ph type="title"/>
          </p:nvPr>
        </p:nvSpPr>
        <p:spPr/>
        <p:txBody>
          <a:bodyPr/>
          <a:lstStyle/>
          <a:p>
            <a:r>
              <a:rPr lang="en-GB" dirty="0"/>
              <a:t>Science</a:t>
            </a:r>
          </a:p>
        </p:txBody>
      </p:sp>
      <p:pic>
        <p:nvPicPr>
          <p:cNvPr id="4098" name="Picture 2" descr="Teach Forces and Friction to Years 5-6 with BBC Video Clips and Online  Activities">
            <a:extLst>
              <a:ext uri="{FF2B5EF4-FFF2-40B4-BE49-F238E27FC236}">
                <a16:creationId xmlns:a16="http://schemas.microsoft.com/office/drawing/2014/main" id="{83D10E62-1248-42F7-B4EA-DF793D8CD0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901" y="1611327"/>
            <a:ext cx="2581275" cy="1771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365143F-1E2D-4B19-A89B-8EC1EAE70969}"/>
              </a:ext>
            </a:extLst>
          </p:cNvPr>
          <p:cNvSpPr txBox="1"/>
          <p:nvPr/>
        </p:nvSpPr>
        <p:spPr>
          <a:xfrm>
            <a:off x="1274120" y="3529723"/>
            <a:ext cx="968535" cy="400110"/>
          </a:xfrm>
          <a:prstGeom prst="rect">
            <a:avLst/>
          </a:prstGeom>
          <a:noFill/>
        </p:spPr>
        <p:txBody>
          <a:bodyPr wrap="none" rtlCol="0">
            <a:spAutoFit/>
          </a:bodyPr>
          <a:lstStyle/>
          <a:p>
            <a:r>
              <a:rPr lang="en-GB" sz="2000" dirty="0">
                <a:solidFill>
                  <a:schemeClr val="bg1"/>
                </a:solidFill>
              </a:rPr>
              <a:t>Forces</a:t>
            </a:r>
          </a:p>
        </p:txBody>
      </p:sp>
      <p:pic>
        <p:nvPicPr>
          <p:cNvPr id="4100" name="Picture 4" descr="Solar system | Definition, Planets, Diagram, Videos, &amp; Facts | Britannica">
            <a:extLst>
              <a:ext uri="{FF2B5EF4-FFF2-40B4-BE49-F238E27FC236}">
                <a16:creationId xmlns:a16="http://schemas.microsoft.com/office/drawing/2014/main" id="{E020836A-3F23-43F4-9EDF-5182F815FC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305" y="4986458"/>
            <a:ext cx="3314700" cy="13811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9E5583E-398C-4892-A578-9991F3047F7D}"/>
              </a:ext>
            </a:extLst>
          </p:cNvPr>
          <p:cNvSpPr txBox="1"/>
          <p:nvPr/>
        </p:nvSpPr>
        <p:spPr>
          <a:xfrm>
            <a:off x="1524000" y="4439602"/>
            <a:ext cx="1709122" cy="400110"/>
          </a:xfrm>
          <a:prstGeom prst="rect">
            <a:avLst/>
          </a:prstGeom>
          <a:noFill/>
        </p:spPr>
        <p:txBody>
          <a:bodyPr wrap="none" rtlCol="0">
            <a:spAutoFit/>
          </a:bodyPr>
          <a:lstStyle/>
          <a:p>
            <a:r>
              <a:rPr lang="en-GB" sz="2000" dirty="0">
                <a:solidFill>
                  <a:schemeClr val="bg1"/>
                </a:solidFill>
              </a:rPr>
              <a:t>Solar System</a:t>
            </a:r>
          </a:p>
        </p:txBody>
      </p:sp>
      <p:pic>
        <p:nvPicPr>
          <p:cNvPr id="4104" name="Picture 8" descr="Life Cycle of Plants: Stages, Types, and Facts">
            <a:extLst>
              <a:ext uri="{FF2B5EF4-FFF2-40B4-BE49-F238E27FC236}">
                <a16:creationId xmlns:a16="http://schemas.microsoft.com/office/drawing/2014/main" id="{23559EFC-D7DA-4DC7-855E-C3DE87BA78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125" y="2209800"/>
            <a:ext cx="2352675" cy="19431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716402F-62E9-449E-BDBD-C18243C318FA}"/>
              </a:ext>
            </a:extLst>
          </p:cNvPr>
          <p:cNvSpPr txBox="1"/>
          <p:nvPr/>
        </p:nvSpPr>
        <p:spPr>
          <a:xfrm>
            <a:off x="6149352" y="1611327"/>
            <a:ext cx="2722220" cy="400110"/>
          </a:xfrm>
          <a:prstGeom prst="rect">
            <a:avLst/>
          </a:prstGeom>
          <a:noFill/>
        </p:spPr>
        <p:txBody>
          <a:bodyPr wrap="none" rtlCol="0">
            <a:spAutoFit/>
          </a:bodyPr>
          <a:lstStyle/>
          <a:p>
            <a:r>
              <a:rPr lang="en-GB" sz="2000" dirty="0">
                <a:solidFill>
                  <a:schemeClr val="bg1"/>
                </a:solidFill>
              </a:rPr>
              <a:t>Plants and Life Cycles</a:t>
            </a:r>
          </a:p>
        </p:txBody>
      </p:sp>
      <p:pic>
        <p:nvPicPr>
          <p:cNvPr id="4106" name="Picture 10" descr="QuizShed - Year 5 - Properties and changes of materials">
            <a:extLst>
              <a:ext uri="{FF2B5EF4-FFF2-40B4-BE49-F238E27FC236}">
                <a16:creationId xmlns:a16="http://schemas.microsoft.com/office/drawing/2014/main" id="{CB38630D-87C6-493E-8C27-19091F00AF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4987" y="4529999"/>
            <a:ext cx="3095625" cy="147637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11F2EF6-1EF5-48E2-AA97-7AF1276894A0}"/>
              </a:ext>
            </a:extLst>
          </p:cNvPr>
          <p:cNvSpPr txBox="1"/>
          <p:nvPr/>
        </p:nvSpPr>
        <p:spPr>
          <a:xfrm>
            <a:off x="6781800" y="6088582"/>
            <a:ext cx="1225015" cy="400110"/>
          </a:xfrm>
          <a:prstGeom prst="rect">
            <a:avLst/>
          </a:prstGeom>
          <a:noFill/>
        </p:spPr>
        <p:txBody>
          <a:bodyPr wrap="none" rtlCol="0">
            <a:spAutoFit/>
          </a:bodyPr>
          <a:lstStyle/>
          <a:p>
            <a:r>
              <a:rPr lang="en-GB" sz="2000" dirty="0">
                <a:solidFill>
                  <a:schemeClr val="bg1"/>
                </a:solidFill>
              </a:rPr>
              <a:t>Materials</a:t>
            </a:r>
          </a:p>
        </p:txBody>
      </p:sp>
      <p:pic>
        <p:nvPicPr>
          <p:cNvPr id="4108" name="Picture 12" descr="Get Relationships And Values Right At The Heart Of The School And Teaching  SRE Becomes Natural - Teachwire">
            <a:extLst>
              <a:ext uri="{FF2B5EF4-FFF2-40B4-BE49-F238E27FC236}">
                <a16:creationId xmlns:a16="http://schemas.microsoft.com/office/drawing/2014/main" id="{F12A3605-1909-4575-B178-4E657CA3F7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3012" y="2640043"/>
            <a:ext cx="2581276" cy="136164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A94AB3A-9B0A-4ADF-87F2-B7D5ED7E183F}"/>
              </a:ext>
            </a:extLst>
          </p:cNvPr>
          <p:cNvSpPr txBox="1"/>
          <p:nvPr/>
        </p:nvSpPr>
        <p:spPr>
          <a:xfrm>
            <a:off x="4215171" y="4129889"/>
            <a:ext cx="713657" cy="400110"/>
          </a:xfrm>
          <a:prstGeom prst="rect">
            <a:avLst/>
          </a:prstGeom>
          <a:noFill/>
        </p:spPr>
        <p:txBody>
          <a:bodyPr wrap="none" rtlCol="0">
            <a:spAutoFit/>
          </a:bodyPr>
          <a:lstStyle/>
          <a:p>
            <a:r>
              <a:rPr lang="en-GB" sz="2000" dirty="0">
                <a:solidFill>
                  <a:schemeClr val="bg1"/>
                </a:solidFill>
              </a:rPr>
              <a:t>SRE</a:t>
            </a:r>
          </a:p>
        </p:txBody>
      </p:sp>
    </p:spTree>
    <p:extLst>
      <p:ext uri="{BB962C8B-B14F-4D97-AF65-F5344CB8AC3E}">
        <p14:creationId xmlns:p14="http://schemas.microsoft.com/office/powerpoint/2010/main" val="310404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37881-27CD-4B17-84E9-398FD4401A6B}"/>
              </a:ext>
            </a:extLst>
          </p:cNvPr>
          <p:cNvSpPr>
            <a:spLocks noGrp="1"/>
          </p:cNvSpPr>
          <p:nvPr>
            <p:ph type="title"/>
          </p:nvPr>
        </p:nvSpPr>
        <p:spPr/>
        <p:txBody>
          <a:bodyPr/>
          <a:lstStyle/>
          <a:p>
            <a:r>
              <a:rPr lang="en-GB" dirty="0"/>
              <a:t>History and Geography</a:t>
            </a:r>
          </a:p>
        </p:txBody>
      </p:sp>
      <p:pic>
        <p:nvPicPr>
          <p:cNvPr id="4" name="Picture 2" descr="The Vikings in England (Or were they Danes?)">
            <a:extLst>
              <a:ext uri="{FF2B5EF4-FFF2-40B4-BE49-F238E27FC236}">
                <a16:creationId xmlns:a16="http://schemas.microsoft.com/office/drawing/2014/main" id="{D6ED5385-B20C-43BA-B77D-CDAB30EE60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99538">
            <a:off x="408621" y="1683891"/>
            <a:ext cx="3009616" cy="17284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35B2048-EED9-43A7-9448-FF245789A1B6}"/>
              </a:ext>
            </a:extLst>
          </p:cNvPr>
          <p:cNvSpPr txBox="1"/>
          <p:nvPr/>
        </p:nvSpPr>
        <p:spPr>
          <a:xfrm>
            <a:off x="3471919" y="1486611"/>
            <a:ext cx="1008802" cy="400110"/>
          </a:xfrm>
          <a:prstGeom prst="rect">
            <a:avLst/>
          </a:prstGeom>
          <a:noFill/>
        </p:spPr>
        <p:txBody>
          <a:bodyPr wrap="none" rtlCol="0">
            <a:spAutoFit/>
          </a:bodyPr>
          <a:lstStyle/>
          <a:p>
            <a:r>
              <a:rPr lang="en-GB" sz="2000" dirty="0">
                <a:solidFill>
                  <a:schemeClr val="bg1"/>
                </a:solidFill>
              </a:rPr>
              <a:t>Vikings</a:t>
            </a:r>
          </a:p>
        </p:txBody>
      </p:sp>
      <p:pic>
        <p:nvPicPr>
          <p:cNvPr id="3074" name="Picture 2" descr="Premium Vector | Africa map silhouette with sunset and landscape in cartoon  style">
            <a:extLst>
              <a:ext uri="{FF2B5EF4-FFF2-40B4-BE49-F238E27FC236}">
                <a16:creationId xmlns:a16="http://schemas.microsoft.com/office/drawing/2014/main" id="{932C3CB5-C87E-45B7-9A47-8897CE91F3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73989">
            <a:off x="6776943" y="1301196"/>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F5A72EC-BCC2-4286-AC1E-AB4FA178EB21}"/>
              </a:ext>
            </a:extLst>
          </p:cNvPr>
          <p:cNvSpPr txBox="1"/>
          <p:nvPr/>
        </p:nvSpPr>
        <p:spPr>
          <a:xfrm>
            <a:off x="7748531" y="3289040"/>
            <a:ext cx="840295" cy="400110"/>
          </a:xfrm>
          <a:prstGeom prst="rect">
            <a:avLst/>
          </a:prstGeom>
          <a:noFill/>
        </p:spPr>
        <p:txBody>
          <a:bodyPr wrap="none" rtlCol="0">
            <a:spAutoFit/>
          </a:bodyPr>
          <a:lstStyle/>
          <a:p>
            <a:r>
              <a:rPr lang="en-GB" sz="2000" dirty="0">
                <a:solidFill>
                  <a:schemeClr val="bg1"/>
                </a:solidFill>
              </a:rPr>
              <a:t>Africa</a:t>
            </a:r>
          </a:p>
        </p:txBody>
      </p:sp>
      <p:pic>
        <p:nvPicPr>
          <p:cNvPr id="3076" name="Picture 4" descr="World War 2 WW2 English resource pack for KS2 students in year 5&amp;6. (Ten  cross curricular activities) | Teaching Resources">
            <a:extLst>
              <a:ext uri="{FF2B5EF4-FFF2-40B4-BE49-F238E27FC236}">
                <a16:creationId xmlns:a16="http://schemas.microsoft.com/office/drawing/2014/main" id="{45B4F532-0ED7-48AE-A6B7-81C9F657FA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948" y="3885531"/>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ncient Greece | British Museum">
            <a:extLst>
              <a:ext uri="{FF2B5EF4-FFF2-40B4-BE49-F238E27FC236}">
                <a16:creationId xmlns:a16="http://schemas.microsoft.com/office/drawing/2014/main" id="{AD654FE3-5D60-4EBF-B4A9-4EBE512927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3446" y="2728569"/>
            <a:ext cx="1895475" cy="240982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he beauty of the UK's coastlines - Staysure">
            <a:extLst>
              <a:ext uri="{FF2B5EF4-FFF2-40B4-BE49-F238E27FC236}">
                <a16:creationId xmlns:a16="http://schemas.microsoft.com/office/drawing/2014/main" id="{3D1056EB-2C08-4B04-A1E4-E16AA5A944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0230" y="5280245"/>
            <a:ext cx="3028950" cy="15144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8C7DD5D-9D2E-499E-938A-62F338A7DAB4}"/>
              </a:ext>
            </a:extLst>
          </p:cNvPr>
          <p:cNvSpPr txBox="1"/>
          <p:nvPr/>
        </p:nvSpPr>
        <p:spPr>
          <a:xfrm>
            <a:off x="1174367" y="6252872"/>
            <a:ext cx="982961" cy="400110"/>
          </a:xfrm>
          <a:prstGeom prst="rect">
            <a:avLst/>
          </a:prstGeom>
          <a:noFill/>
        </p:spPr>
        <p:txBody>
          <a:bodyPr wrap="none" rtlCol="0">
            <a:spAutoFit/>
          </a:bodyPr>
          <a:lstStyle/>
          <a:p>
            <a:r>
              <a:rPr lang="en-GB" sz="2000" dirty="0">
                <a:solidFill>
                  <a:schemeClr val="bg1"/>
                </a:solidFill>
              </a:rPr>
              <a:t>Coasts</a:t>
            </a:r>
          </a:p>
        </p:txBody>
      </p:sp>
      <p:sp>
        <p:nvSpPr>
          <p:cNvPr id="12" name="TextBox 11">
            <a:extLst>
              <a:ext uri="{FF2B5EF4-FFF2-40B4-BE49-F238E27FC236}">
                <a16:creationId xmlns:a16="http://schemas.microsoft.com/office/drawing/2014/main" id="{3008642D-0611-47AC-A470-5054DD9DE9A3}"/>
              </a:ext>
            </a:extLst>
          </p:cNvPr>
          <p:cNvSpPr txBox="1"/>
          <p:nvPr/>
        </p:nvSpPr>
        <p:spPr>
          <a:xfrm>
            <a:off x="4069164" y="2198276"/>
            <a:ext cx="3028950" cy="400110"/>
          </a:xfrm>
          <a:prstGeom prst="rect">
            <a:avLst/>
          </a:prstGeom>
          <a:noFill/>
        </p:spPr>
        <p:txBody>
          <a:bodyPr wrap="square" rtlCol="0">
            <a:spAutoFit/>
          </a:bodyPr>
          <a:lstStyle/>
          <a:p>
            <a:r>
              <a:rPr lang="en-GB" sz="2000" dirty="0">
                <a:solidFill>
                  <a:schemeClr val="bg1"/>
                </a:solidFill>
              </a:rPr>
              <a:t>Ancient Greece</a:t>
            </a:r>
          </a:p>
        </p:txBody>
      </p:sp>
      <p:pic>
        <p:nvPicPr>
          <p:cNvPr id="3082" name="Picture 10" descr="Natural disasters: Five global catastrophes that could happen tomorrow |  The Independent | The Independent">
            <a:extLst>
              <a:ext uri="{FF2B5EF4-FFF2-40B4-BE49-F238E27FC236}">
                <a16:creationId xmlns:a16="http://schemas.microsoft.com/office/drawing/2014/main" id="{312A6B99-5318-4952-BDA8-9F07F29D4A1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5043" y="4271538"/>
            <a:ext cx="2466975" cy="18478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E342E08-F822-4E4C-8751-8029BFC304C0}"/>
              </a:ext>
            </a:extLst>
          </p:cNvPr>
          <p:cNvSpPr txBox="1"/>
          <p:nvPr/>
        </p:nvSpPr>
        <p:spPr>
          <a:xfrm>
            <a:off x="6808193" y="6301608"/>
            <a:ext cx="2151551" cy="400110"/>
          </a:xfrm>
          <a:prstGeom prst="rect">
            <a:avLst/>
          </a:prstGeom>
          <a:noFill/>
        </p:spPr>
        <p:txBody>
          <a:bodyPr wrap="none" rtlCol="0">
            <a:spAutoFit/>
          </a:bodyPr>
          <a:lstStyle/>
          <a:p>
            <a:r>
              <a:rPr lang="en-GB" sz="2000" dirty="0">
                <a:solidFill>
                  <a:schemeClr val="bg1"/>
                </a:solidFill>
              </a:rPr>
              <a:t>Natural Disasters</a:t>
            </a:r>
          </a:p>
        </p:txBody>
      </p:sp>
    </p:spTree>
    <p:extLst>
      <p:ext uri="{BB962C8B-B14F-4D97-AF65-F5344CB8AC3E}">
        <p14:creationId xmlns:p14="http://schemas.microsoft.com/office/powerpoint/2010/main" val="807233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D581C-B9E7-4DD5-B149-3461186C80B5}"/>
              </a:ext>
            </a:extLst>
          </p:cNvPr>
          <p:cNvSpPr>
            <a:spLocks noGrp="1"/>
          </p:cNvSpPr>
          <p:nvPr>
            <p:ph type="title"/>
          </p:nvPr>
        </p:nvSpPr>
        <p:spPr/>
        <p:txBody>
          <a:bodyPr/>
          <a:lstStyle/>
          <a:p>
            <a:r>
              <a:rPr lang="en-GB" dirty="0"/>
              <a:t>Art and DT</a:t>
            </a:r>
          </a:p>
        </p:txBody>
      </p:sp>
      <p:pic>
        <p:nvPicPr>
          <p:cNvPr id="7" name="Picture 6">
            <a:extLst>
              <a:ext uri="{FF2B5EF4-FFF2-40B4-BE49-F238E27FC236}">
                <a16:creationId xmlns:a16="http://schemas.microsoft.com/office/drawing/2014/main" id="{AC733238-A107-42CA-81F8-0815A85350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023305" y="1262400"/>
            <a:ext cx="3330098" cy="2497574"/>
          </a:xfrm>
          <a:prstGeom prst="rect">
            <a:avLst/>
          </a:prstGeom>
        </p:spPr>
      </p:pic>
      <p:pic>
        <p:nvPicPr>
          <p:cNvPr id="9" name="Picture 8">
            <a:extLst>
              <a:ext uri="{FF2B5EF4-FFF2-40B4-BE49-F238E27FC236}">
                <a16:creationId xmlns:a16="http://schemas.microsoft.com/office/drawing/2014/main" id="{9C54E497-B9AE-4CF1-95B5-21E911AABC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1219200"/>
            <a:ext cx="3238845" cy="2690733"/>
          </a:xfrm>
          <a:prstGeom prst="rect">
            <a:avLst/>
          </a:prstGeom>
        </p:spPr>
      </p:pic>
      <p:pic>
        <p:nvPicPr>
          <p:cNvPr id="11" name="Picture 10">
            <a:extLst>
              <a:ext uri="{FF2B5EF4-FFF2-40B4-BE49-F238E27FC236}">
                <a16:creationId xmlns:a16="http://schemas.microsoft.com/office/drawing/2014/main" id="{8C7F6920-C231-49BF-9983-5DD3FAB5C0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111951">
            <a:off x="2674152" y="2065443"/>
            <a:ext cx="3795694" cy="2846771"/>
          </a:xfrm>
          <a:prstGeom prst="rect">
            <a:avLst/>
          </a:prstGeom>
        </p:spPr>
      </p:pic>
      <p:pic>
        <p:nvPicPr>
          <p:cNvPr id="15" name="Picture 14">
            <a:extLst>
              <a:ext uri="{FF2B5EF4-FFF2-40B4-BE49-F238E27FC236}">
                <a16:creationId xmlns:a16="http://schemas.microsoft.com/office/drawing/2014/main" id="{9DBA517E-E050-4D06-811C-C0CC2A5F253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434" r="25865" b="20405"/>
          <a:stretch/>
        </p:blipFill>
        <p:spPr>
          <a:xfrm rot="20886853">
            <a:off x="532732" y="3989785"/>
            <a:ext cx="2782980" cy="2665057"/>
          </a:xfrm>
          <a:prstGeom prst="rect">
            <a:avLst/>
          </a:prstGeom>
        </p:spPr>
      </p:pic>
      <p:pic>
        <p:nvPicPr>
          <p:cNvPr id="17" name="Picture 16">
            <a:extLst>
              <a:ext uri="{FF2B5EF4-FFF2-40B4-BE49-F238E27FC236}">
                <a16:creationId xmlns:a16="http://schemas.microsoft.com/office/drawing/2014/main" id="{B8132877-7D65-4A97-919B-0C0D1F23ADD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514" t="9246" r="19255" b="17529"/>
          <a:stretch/>
        </p:blipFill>
        <p:spPr>
          <a:xfrm>
            <a:off x="5536602" y="4307616"/>
            <a:ext cx="2363535" cy="2438400"/>
          </a:xfrm>
          <a:prstGeom prst="rect">
            <a:avLst/>
          </a:prstGeom>
        </p:spPr>
      </p:pic>
    </p:spTree>
    <p:extLst>
      <p:ext uri="{BB962C8B-B14F-4D97-AF65-F5344CB8AC3E}">
        <p14:creationId xmlns:p14="http://schemas.microsoft.com/office/powerpoint/2010/main" val="226109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1F8A2-4B95-4BBC-80C1-E92243973A8B}"/>
              </a:ext>
            </a:extLst>
          </p:cNvPr>
          <p:cNvSpPr>
            <a:spLocks noGrp="1"/>
          </p:cNvSpPr>
          <p:nvPr>
            <p:ph type="title"/>
          </p:nvPr>
        </p:nvSpPr>
        <p:spPr/>
        <p:txBody>
          <a:bodyPr/>
          <a:lstStyle/>
          <a:p>
            <a:r>
              <a:rPr lang="en-GB" dirty="0"/>
              <a:t>RE and PSRHE</a:t>
            </a:r>
          </a:p>
        </p:txBody>
      </p:sp>
      <p:pic>
        <p:nvPicPr>
          <p:cNvPr id="4" name="Picture 3">
            <a:extLst>
              <a:ext uri="{FF2B5EF4-FFF2-40B4-BE49-F238E27FC236}">
                <a16:creationId xmlns:a16="http://schemas.microsoft.com/office/drawing/2014/main" id="{3ADD32A8-DFF2-4956-8F5D-0AFE2638DC7A}"/>
              </a:ext>
            </a:extLst>
          </p:cNvPr>
          <p:cNvPicPr>
            <a:picLocks noChangeAspect="1"/>
          </p:cNvPicPr>
          <p:nvPr/>
        </p:nvPicPr>
        <p:blipFill>
          <a:blip r:embed="rId3"/>
          <a:stretch>
            <a:fillRect/>
          </a:stretch>
        </p:blipFill>
        <p:spPr>
          <a:xfrm rot="21147873">
            <a:off x="712327" y="1525199"/>
            <a:ext cx="6105525" cy="4200525"/>
          </a:xfrm>
          <a:prstGeom prst="rect">
            <a:avLst/>
          </a:prstGeom>
        </p:spPr>
      </p:pic>
      <p:pic>
        <p:nvPicPr>
          <p:cNvPr id="5122" name="Picture 2" descr="Woodford Primary School - Jigsaw PSHE">
            <a:extLst>
              <a:ext uri="{FF2B5EF4-FFF2-40B4-BE49-F238E27FC236}">
                <a16:creationId xmlns:a16="http://schemas.microsoft.com/office/drawing/2014/main" id="{4BDBAA2F-D910-43BC-AEAE-05A3DB13B6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89952">
            <a:off x="5566582" y="4153491"/>
            <a:ext cx="3324200" cy="225266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Khanda , the Sikh symbol, is made up of two swords, a symbol of... |  Download Scientific Diagram">
            <a:extLst>
              <a:ext uri="{FF2B5EF4-FFF2-40B4-BE49-F238E27FC236}">
                <a16:creationId xmlns:a16="http://schemas.microsoft.com/office/drawing/2014/main" id="{E53A071F-C4ED-4B06-8F2F-FC3E126EDC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1852" y="638767"/>
            <a:ext cx="1555924" cy="2040166"/>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Christian cross - symbol of Christianity flat icon for apps and websites  Stock Vector | Adobe Stock">
            <a:extLst>
              <a:ext uri="{FF2B5EF4-FFF2-40B4-BE49-F238E27FC236}">
                <a16:creationId xmlns:a16="http://schemas.microsoft.com/office/drawing/2014/main" id="{6094A18F-FE29-4146-8E2D-83F6AC2608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739" y="5050953"/>
            <a:ext cx="1532409" cy="1532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750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CEF62-7963-433C-BCE9-2B78C94AB7B6}"/>
              </a:ext>
            </a:extLst>
          </p:cNvPr>
          <p:cNvSpPr>
            <a:spLocks noGrp="1"/>
          </p:cNvSpPr>
          <p:nvPr>
            <p:ph type="title"/>
          </p:nvPr>
        </p:nvSpPr>
        <p:spPr/>
        <p:txBody>
          <a:bodyPr/>
          <a:lstStyle/>
          <a:p>
            <a:r>
              <a:rPr lang="en-GB" dirty="0"/>
              <a:t>Music and French</a:t>
            </a:r>
          </a:p>
        </p:txBody>
      </p:sp>
      <p:pic>
        <p:nvPicPr>
          <p:cNvPr id="6146" name="Picture 2" descr="St. Peters Elwick CE Primary School – Page 6615">
            <a:extLst>
              <a:ext uri="{FF2B5EF4-FFF2-40B4-BE49-F238E27FC236}">
                <a16:creationId xmlns:a16="http://schemas.microsoft.com/office/drawing/2014/main" id="{061C8443-2AD1-4226-AD29-9C1D925C95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90662">
            <a:off x="5360855" y="2094434"/>
            <a:ext cx="2781300" cy="164782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haranga - Online Music Resources for Schools Music Resources - Services  For Education">
            <a:extLst>
              <a:ext uri="{FF2B5EF4-FFF2-40B4-BE49-F238E27FC236}">
                <a16:creationId xmlns:a16="http://schemas.microsoft.com/office/drawing/2014/main" id="{C5EDC825-23FD-4110-979E-0BC67B7A6E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110153"/>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8CA9C2D-4D99-4E4F-BCBA-5DF33CB0CF26}"/>
              </a:ext>
            </a:extLst>
          </p:cNvPr>
          <p:cNvSpPr txBox="1"/>
          <p:nvPr/>
        </p:nvSpPr>
        <p:spPr>
          <a:xfrm>
            <a:off x="1143000" y="4724400"/>
            <a:ext cx="2828925" cy="954107"/>
          </a:xfrm>
          <a:prstGeom prst="rect">
            <a:avLst/>
          </a:prstGeom>
          <a:noFill/>
        </p:spPr>
        <p:txBody>
          <a:bodyPr wrap="square" rtlCol="0">
            <a:spAutoFit/>
          </a:bodyPr>
          <a:lstStyle/>
          <a:p>
            <a:r>
              <a:rPr lang="en-GB" sz="2800" dirty="0">
                <a:solidFill>
                  <a:schemeClr val="bg1"/>
                </a:solidFill>
              </a:rPr>
              <a:t>Rock, Jazz and Pop Ballads</a:t>
            </a:r>
          </a:p>
        </p:txBody>
      </p:sp>
      <p:sp>
        <p:nvSpPr>
          <p:cNvPr id="5" name="TextBox 4">
            <a:extLst>
              <a:ext uri="{FF2B5EF4-FFF2-40B4-BE49-F238E27FC236}">
                <a16:creationId xmlns:a16="http://schemas.microsoft.com/office/drawing/2014/main" id="{54805BFF-760A-4D7C-BE78-2B48E7C2F431}"/>
              </a:ext>
            </a:extLst>
          </p:cNvPr>
          <p:cNvSpPr txBox="1"/>
          <p:nvPr/>
        </p:nvSpPr>
        <p:spPr>
          <a:xfrm>
            <a:off x="5029200" y="4724399"/>
            <a:ext cx="3962400" cy="954107"/>
          </a:xfrm>
          <a:prstGeom prst="rect">
            <a:avLst/>
          </a:prstGeom>
          <a:noFill/>
        </p:spPr>
        <p:txBody>
          <a:bodyPr wrap="square" rtlCol="0">
            <a:spAutoFit/>
          </a:bodyPr>
          <a:lstStyle/>
          <a:p>
            <a:r>
              <a:rPr lang="en-GB" sz="2800" dirty="0">
                <a:solidFill>
                  <a:schemeClr val="bg1"/>
                </a:solidFill>
              </a:rPr>
              <a:t>Nouns, masculine and feminine and adjectives</a:t>
            </a:r>
          </a:p>
        </p:txBody>
      </p:sp>
    </p:spTree>
    <p:extLst>
      <p:ext uri="{BB962C8B-B14F-4D97-AF65-F5344CB8AC3E}">
        <p14:creationId xmlns:p14="http://schemas.microsoft.com/office/powerpoint/2010/main" val="3891533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896" y="1535831"/>
            <a:ext cx="7990070" cy="4616078"/>
          </a:xfrm>
        </p:spPr>
        <p:txBody>
          <a:bodyPr>
            <a:normAutofit fontScale="90000"/>
          </a:bodyPr>
          <a:lstStyle/>
          <a:p>
            <a:pPr algn="l" fontAlgn="auto">
              <a:spcAft>
                <a:spcPts val="0"/>
              </a:spcAft>
              <a:defRPr/>
            </a:pPr>
            <a:r>
              <a:rPr lang="en-GB" dirty="0">
                <a:solidFill>
                  <a:schemeClr val="bg1">
                    <a:lumMod val="75000"/>
                    <a:lumOff val="25000"/>
                  </a:schemeClr>
                </a:solidFill>
                <a:effectLst/>
                <a:latin typeface="Arial" panose="020B0604020202020204" pitchFamily="34" charset="0"/>
                <a:cs typeface="Arial" panose="020B0604020202020204" pitchFamily="34" charset="0"/>
              </a:rPr>
              <a:t>            </a:t>
            </a:r>
            <a:br>
              <a:rPr lang="en-GB" dirty="0">
                <a:solidFill>
                  <a:schemeClr val="bg1">
                    <a:lumMod val="75000"/>
                    <a:lumOff val="25000"/>
                  </a:schemeClr>
                </a:solidFill>
                <a:effectLst/>
                <a:latin typeface="Arial" panose="020B0604020202020204" pitchFamily="34" charset="0"/>
                <a:cs typeface="Arial" panose="020B0604020202020204" pitchFamily="34" charset="0"/>
              </a:rPr>
            </a:br>
            <a:br>
              <a:rPr lang="en-GB" dirty="0">
                <a:solidFill>
                  <a:schemeClr val="bg1">
                    <a:lumMod val="75000"/>
                    <a:lumOff val="25000"/>
                  </a:schemeClr>
                </a:solidFill>
                <a:effectLst/>
                <a:latin typeface="Arial" panose="020B0604020202020204" pitchFamily="34" charset="0"/>
                <a:cs typeface="Arial" panose="020B0604020202020204" pitchFamily="34" charset="0"/>
              </a:rPr>
            </a:br>
            <a:r>
              <a:rPr lang="en-GB" dirty="0">
                <a:solidFill>
                  <a:schemeClr val="bg1">
                    <a:lumMod val="75000"/>
                    <a:lumOff val="25000"/>
                  </a:schemeClr>
                </a:solidFill>
                <a:effectLst/>
                <a:latin typeface="Arial" panose="020B0604020202020204" pitchFamily="34" charset="0"/>
                <a:cs typeface="Arial" panose="020B0604020202020204" pitchFamily="34" charset="0"/>
              </a:rPr>
              <a:t>  </a:t>
            </a:r>
            <a:r>
              <a:rPr lang="en-GB" sz="4400" dirty="0">
                <a:solidFill>
                  <a:srgbClr val="FF7C80"/>
                </a:solidFill>
              </a:rPr>
              <a:t>PE and Swimming Timetable</a:t>
            </a:r>
            <a:br>
              <a:rPr lang="en-GB" u="sng" dirty="0">
                <a:solidFill>
                  <a:schemeClr val="bg1">
                    <a:lumMod val="75000"/>
                    <a:lumOff val="25000"/>
                  </a:schemeClr>
                </a:solidFill>
                <a:effectLst/>
                <a:latin typeface="Arial" panose="020B0604020202020204" pitchFamily="34" charset="0"/>
                <a:cs typeface="Arial" panose="020B0604020202020204" pitchFamily="34" charset="0"/>
              </a:rPr>
            </a:br>
            <a:br>
              <a:rPr lang="en-GB" u="sng" dirty="0">
                <a:solidFill>
                  <a:schemeClr val="bg1">
                    <a:lumMod val="75000"/>
                    <a:lumOff val="25000"/>
                  </a:schemeClr>
                </a:solidFill>
                <a:effectLst/>
                <a:latin typeface="Arial" panose="020B0604020202020204" pitchFamily="34" charset="0"/>
                <a:cs typeface="Arial" panose="020B0604020202020204" pitchFamily="34" charset="0"/>
              </a:rPr>
            </a:br>
            <a:r>
              <a:rPr lang="en-GB" dirty="0">
                <a:solidFill>
                  <a:schemeClr val="bg1">
                    <a:lumMod val="75000"/>
                    <a:lumOff val="25000"/>
                  </a:schemeClr>
                </a:solidFill>
                <a:effectLst/>
                <a:latin typeface="Arial" panose="020B0604020202020204" pitchFamily="34" charset="0"/>
                <a:cs typeface="Arial" panose="020B0604020202020204" pitchFamily="34" charset="0"/>
              </a:rPr>
              <a:t>5D Monday - Swimming</a:t>
            </a:r>
            <a:br>
              <a:rPr lang="en-GB" dirty="0">
                <a:solidFill>
                  <a:schemeClr val="bg1">
                    <a:lumMod val="75000"/>
                    <a:lumOff val="25000"/>
                  </a:schemeClr>
                </a:solidFill>
                <a:effectLst/>
                <a:latin typeface="Arial" panose="020B0604020202020204" pitchFamily="34" charset="0"/>
                <a:cs typeface="Arial" panose="020B0604020202020204" pitchFamily="34" charset="0"/>
              </a:rPr>
            </a:br>
            <a:r>
              <a:rPr lang="en-GB" dirty="0">
                <a:solidFill>
                  <a:schemeClr val="bg1">
                    <a:lumMod val="75000"/>
                    <a:lumOff val="25000"/>
                  </a:schemeClr>
                </a:solidFill>
                <a:effectLst/>
                <a:latin typeface="Arial" panose="020B0604020202020204" pitchFamily="34" charset="0"/>
                <a:cs typeface="Arial" panose="020B0604020202020204" pitchFamily="34" charset="0"/>
              </a:rPr>
              <a:t>5K Tuesday - Swimming</a:t>
            </a:r>
            <a:br>
              <a:rPr lang="en-GB" dirty="0">
                <a:solidFill>
                  <a:schemeClr val="bg1">
                    <a:lumMod val="75000"/>
                    <a:lumOff val="25000"/>
                  </a:schemeClr>
                </a:solidFill>
                <a:effectLst/>
                <a:latin typeface="Arial" panose="020B0604020202020204" pitchFamily="34" charset="0"/>
                <a:cs typeface="Arial" panose="020B0604020202020204" pitchFamily="34" charset="0"/>
              </a:rPr>
            </a:br>
            <a:r>
              <a:rPr lang="en-GB" dirty="0">
                <a:solidFill>
                  <a:schemeClr val="bg1">
                    <a:lumMod val="75000"/>
                    <a:lumOff val="25000"/>
                  </a:schemeClr>
                </a:solidFill>
                <a:effectLst/>
                <a:latin typeface="Arial" panose="020B0604020202020204" pitchFamily="34" charset="0"/>
                <a:cs typeface="Arial" panose="020B0604020202020204" pitchFamily="34" charset="0"/>
              </a:rPr>
              <a:t>5M Wednesday - Swimming</a:t>
            </a:r>
            <a:br>
              <a:rPr lang="en-GB" dirty="0">
                <a:solidFill>
                  <a:schemeClr val="bg1">
                    <a:lumMod val="75000"/>
                    <a:lumOff val="25000"/>
                  </a:schemeClr>
                </a:solidFill>
                <a:effectLst/>
                <a:latin typeface="Arial" panose="020B0604020202020204" pitchFamily="34" charset="0"/>
                <a:cs typeface="Arial" panose="020B0604020202020204" pitchFamily="34" charset="0"/>
              </a:rPr>
            </a:br>
            <a:r>
              <a:rPr lang="en-GB" dirty="0">
                <a:solidFill>
                  <a:schemeClr val="bg1">
                    <a:lumMod val="75000"/>
                    <a:lumOff val="25000"/>
                  </a:schemeClr>
                </a:solidFill>
                <a:effectLst/>
                <a:latin typeface="Arial" panose="020B0604020202020204" pitchFamily="34" charset="0"/>
                <a:cs typeface="Arial" panose="020B0604020202020204" pitchFamily="34" charset="0"/>
              </a:rPr>
              <a:t>Thursday (all of Y5)</a:t>
            </a:r>
            <a:br>
              <a:rPr lang="en-GB" dirty="0">
                <a:solidFill>
                  <a:schemeClr val="bg1">
                    <a:lumMod val="75000"/>
                    <a:lumOff val="25000"/>
                  </a:schemeClr>
                </a:solidFill>
                <a:effectLst/>
                <a:latin typeface="Arial" panose="020B0604020202020204" pitchFamily="34" charset="0"/>
                <a:cs typeface="Arial" panose="020B0604020202020204" pitchFamily="34" charset="0"/>
              </a:rPr>
            </a:br>
            <a:r>
              <a:rPr lang="en-GB" dirty="0">
                <a:solidFill>
                  <a:schemeClr val="bg1">
                    <a:lumMod val="75000"/>
                    <a:lumOff val="25000"/>
                  </a:schemeClr>
                </a:solidFill>
                <a:effectLst/>
                <a:latin typeface="Arial" panose="020B0604020202020204" pitchFamily="34" charset="0"/>
                <a:cs typeface="Arial" panose="020B0604020202020204" pitchFamily="34" charset="0"/>
              </a:rPr>
              <a:t>Indoor PE – same as swimming slot</a:t>
            </a:r>
            <a:br>
              <a:rPr lang="en-GB" dirty="0">
                <a:solidFill>
                  <a:schemeClr val="bg1">
                    <a:lumMod val="75000"/>
                    <a:lumOff val="25000"/>
                  </a:schemeClr>
                </a:solidFill>
                <a:effectLst/>
                <a:latin typeface="Arial" panose="020B0604020202020204" pitchFamily="34" charset="0"/>
                <a:cs typeface="Arial" panose="020B0604020202020204" pitchFamily="34" charset="0"/>
              </a:rPr>
            </a:br>
            <a:br>
              <a:rPr lang="en-GB" dirty="0">
                <a:solidFill>
                  <a:schemeClr val="bg1">
                    <a:lumMod val="75000"/>
                    <a:lumOff val="25000"/>
                  </a:schemeClr>
                </a:solidFill>
                <a:effectLst/>
                <a:latin typeface="Arial" panose="020B0604020202020204" pitchFamily="34" charset="0"/>
                <a:cs typeface="Arial" panose="020B0604020202020204" pitchFamily="34" charset="0"/>
              </a:rPr>
            </a:br>
            <a:r>
              <a:rPr lang="en-GB" sz="2700" dirty="0">
                <a:solidFill>
                  <a:schemeClr val="bg1">
                    <a:lumMod val="75000"/>
                    <a:lumOff val="25000"/>
                  </a:schemeClr>
                </a:solidFill>
                <a:effectLst/>
                <a:latin typeface="Arial" panose="020B0604020202020204" pitchFamily="34" charset="0"/>
                <a:cs typeface="Arial" panose="020B0604020202020204" pitchFamily="34" charset="0"/>
              </a:rPr>
              <a:t>Please make sure children wear full kit to school on Thursdays, including trainers. Hair must be tied back and all jewellery removed or taped before coming to school. </a:t>
            </a:r>
            <a:br>
              <a:rPr lang="en-GB" sz="3600" u="sng" dirty="0">
                <a:solidFill>
                  <a:schemeClr val="bg1">
                    <a:lumMod val="75000"/>
                    <a:lumOff val="25000"/>
                  </a:schemeClr>
                </a:solidFill>
                <a:effectLst/>
                <a:latin typeface="Arial" panose="020B0604020202020204" pitchFamily="34" charset="0"/>
                <a:cs typeface="Arial" panose="020B0604020202020204" pitchFamily="34" charset="0"/>
              </a:rPr>
            </a:br>
            <a:br>
              <a:rPr lang="en-GB" u="sng" dirty="0">
                <a:solidFill>
                  <a:schemeClr val="bg1">
                    <a:lumMod val="75000"/>
                    <a:lumOff val="25000"/>
                  </a:schemeClr>
                </a:solidFill>
                <a:effectLst/>
                <a:latin typeface="Arial" panose="020B0604020202020204" pitchFamily="34" charset="0"/>
                <a:cs typeface="Arial" panose="020B0604020202020204" pitchFamily="34" charset="0"/>
              </a:rPr>
            </a:br>
            <a:br>
              <a:rPr lang="en-GB" u="sng" dirty="0">
                <a:solidFill>
                  <a:schemeClr val="bg1">
                    <a:lumMod val="75000"/>
                    <a:lumOff val="25000"/>
                  </a:schemeClr>
                </a:solidFill>
                <a:effectLst/>
                <a:latin typeface="Arial" panose="020B0604020202020204" pitchFamily="34" charset="0"/>
                <a:cs typeface="Arial" panose="020B0604020202020204" pitchFamily="34" charset="0"/>
              </a:rPr>
            </a:br>
            <a:br>
              <a:rPr lang="en-GB" dirty="0">
                <a:solidFill>
                  <a:schemeClr val="bg1">
                    <a:lumMod val="75000"/>
                    <a:lumOff val="25000"/>
                  </a:schemeClr>
                </a:solidFill>
                <a:effectLst/>
                <a:latin typeface="Arial" panose="020B0604020202020204" pitchFamily="34" charset="0"/>
                <a:cs typeface="Arial" panose="020B0604020202020204" pitchFamily="34" charset="0"/>
              </a:rPr>
            </a:br>
            <a:endParaRPr lang="en-GB" dirty="0">
              <a:solidFill>
                <a:schemeClr val="bg1">
                  <a:lumMod val="75000"/>
                  <a:lumOff val="25000"/>
                </a:schemeClr>
              </a:solidFill>
              <a:effectLst/>
              <a:latin typeface="Arial" panose="020B0604020202020204" pitchFamily="34" charset="0"/>
              <a:cs typeface="Arial" panose="020B0604020202020204" pitchFamily="34" charset="0"/>
            </a:endParaRPr>
          </a:p>
        </p:txBody>
      </p:sp>
      <p:pic>
        <p:nvPicPr>
          <p:cNvPr id="17410" name="Picture 2" descr="C:\Users\Katy\AppData\Local\Microsoft\Windows\Temporary Internet Files\Content.IE5\GGK7OK0L\MC900433881[1].png"/>
          <p:cNvPicPr>
            <a:picLocks noChangeAspect="1" noChangeArrowheads="1"/>
          </p:cNvPicPr>
          <p:nvPr/>
        </p:nvPicPr>
        <p:blipFill>
          <a:blip r:embed="rId3"/>
          <a:srcRect/>
          <a:stretch>
            <a:fillRect/>
          </a:stretch>
        </p:blipFill>
        <p:spPr bwMode="auto">
          <a:xfrm>
            <a:off x="7931739" y="178317"/>
            <a:ext cx="1295400" cy="1293813"/>
          </a:xfrm>
          <a:prstGeom prst="rect">
            <a:avLst/>
          </a:prstGeom>
          <a:noFill/>
          <a:ln w="9525">
            <a:noFill/>
            <a:miter lim="800000"/>
            <a:headEnd/>
            <a:tailEnd/>
          </a:ln>
        </p:spPr>
      </p:pic>
      <p:pic>
        <p:nvPicPr>
          <p:cNvPr id="17411" name="Picture 3" descr="C:\Users\Katy\AppData\Local\Microsoft\Windows\Temporary Internet Files\Content.IE5\1Y2OCSDH\MC900437045[1].png"/>
          <p:cNvPicPr>
            <a:picLocks noChangeAspect="1" noChangeArrowheads="1"/>
          </p:cNvPicPr>
          <p:nvPr/>
        </p:nvPicPr>
        <p:blipFill>
          <a:blip r:embed="rId4"/>
          <a:srcRect/>
          <a:stretch>
            <a:fillRect/>
          </a:stretch>
        </p:blipFill>
        <p:spPr bwMode="auto">
          <a:xfrm>
            <a:off x="7798703" y="4265194"/>
            <a:ext cx="1152525" cy="1152525"/>
          </a:xfrm>
          <a:prstGeom prst="rect">
            <a:avLst/>
          </a:prstGeom>
          <a:noFill/>
          <a:ln w="9525">
            <a:noFill/>
            <a:miter lim="800000"/>
            <a:headEnd/>
            <a:tailEnd/>
          </a:ln>
        </p:spPr>
      </p:pic>
      <p:pic>
        <p:nvPicPr>
          <p:cNvPr id="17412" name="Picture 4" descr="C:\Users\Katy\AppData\Local\Microsoft\Windows\Temporary Internet Files\Content.IE5\46LBWQMQ\MC900437042[1].png"/>
          <p:cNvPicPr>
            <a:picLocks noChangeAspect="1" noChangeArrowheads="1"/>
          </p:cNvPicPr>
          <p:nvPr/>
        </p:nvPicPr>
        <p:blipFill>
          <a:blip r:embed="rId5"/>
          <a:srcRect/>
          <a:stretch>
            <a:fillRect/>
          </a:stretch>
        </p:blipFill>
        <p:spPr bwMode="auto">
          <a:xfrm>
            <a:off x="8026654" y="3200400"/>
            <a:ext cx="712787" cy="714375"/>
          </a:xfrm>
          <a:prstGeom prst="rect">
            <a:avLst/>
          </a:prstGeom>
          <a:noFill/>
          <a:ln w="9525">
            <a:noFill/>
            <a:miter lim="800000"/>
            <a:headEnd/>
            <a:tailEnd/>
          </a:ln>
        </p:spPr>
      </p:pic>
      <p:pic>
        <p:nvPicPr>
          <p:cNvPr id="17413" name="Picture 5" descr="C:\Users\Katy\AppData\Local\Microsoft\Windows\Temporary Internet Files\Content.IE5\1Y2OCSDH\MC900320540[1].wmf"/>
          <p:cNvPicPr>
            <a:picLocks noChangeAspect="1" noChangeArrowheads="1"/>
          </p:cNvPicPr>
          <p:nvPr/>
        </p:nvPicPr>
        <p:blipFill>
          <a:blip r:embed="rId6"/>
          <a:srcRect/>
          <a:stretch>
            <a:fillRect/>
          </a:stretch>
        </p:blipFill>
        <p:spPr bwMode="auto">
          <a:xfrm>
            <a:off x="6981862" y="1566863"/>
            <a:ext cx="1730375" cy="1885950"/>
          </a:xfrm>
          <a:prstGeom prst="rect">
            <a:avLst/>
          </a:prstGeom>
          <a:noFill/>
          <a:ln w="9525">
            <a:noFill/>
            <a:miter lim="800000"/>
            <a:headEnd/>
            <a:tailEnd/>
          </a:ln>
        </p:spPr>
      </p:pic>
      <p:pic>
        <p:nvPicPr>
          <p:cNvPr id="17414" name="Picture 4" descr="C:\Users\Katy\AppData\Local\Microsoft\Windows\Temporary Internet Files\Content.IE5\46LBWQMQ\MC900437042[1].png"/>
          <p:cNvPicPr>
            <a:picLocks noChangeAspect="1" noChangeArrowheads="1"/>
          </p:cNvPicPr>
          <p:nvPr/>
        </p:nvPicPr>
        <p:blipFill>
          <a:blip r:embed="rId5"/>
          <a:srcRect/>
          <a:stretch>
            <a:fillRect/>
          </a:stretch>
        </p:blipFill>
        <p:spPr bwMode="auto">
          <a:xfrm>
            <a:off x="27709" y="22225"/>
            <a:ext cx="714375" cy="714375"/>
          </a:xfrm>
          <a:prstGeom prst="rect">
            <a:avLst/>
          </a:prstGeom>
          <a:noFill/>
          <a:ln w="9525">
            <a:noFill/>
            <a:miter lim="800000"/>
            <a:headEnd/>
            <a:tailEnd/>
          </a:ln>
        </p:spPr>
      </p:pic>
      <p:pic>
        <p:nvPicPr>
          <p:cNvPr id="17415" name="Picture 2" descr="C:\Users\Katy\AppData\Local\Microsoft\Windows\Temporary Internet Files\Content.IE5\GGK7OK0L\MC900433881[1].png"/>
          <p:cNvPicPr>
            <a:picLocks noChangeAspect="1" noChangeArrowheads="1"/>
          </p:cNvPicPr>
          <p:nvPr/>
        </p:nvPicPr>
        <p:blipFill>
          <a:blip r:embed="rId3"/>
          <a:srcRect/>
          <a:stretch>
            <a:fillRect/>
          </a:stretch>
        </p:blipFill>
        <p:spPr bwMode="auto">
          <a:xfrm>
            <a:off x="7296153" y="1135857"/>
            <a:ext cx="862013" cy="862012"/>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GB" dirty="0"/>
              <a:t>Information and Equipment</a:t>
            </a:r>
          </a:p>
        </p:txBody>
      </p:sp>
      <p:sp>
        <p:nvSpPr>
          <p:cNvPr id="16386" name="Content Placeholder 2"/>
          <p:cNvSpPr>
            <a:spLocks noGrp="1"/>
          </p:cNvSpPr>
          <p:nvPr>
            <p:ph idx="1"/>
          </p:nvPr>
        </p:nvSpPr>
        <p:spPr>
          <a:xfrm>
            <a:off x="1143000" y="1347166"/>
            <a:ext cx="7162800" cy="4419600"/>
          </a:xfrm>
        </p:spPr>
        <p:txBody>
          <a:bodyPr/>
          <a:lstStyle/>
          <a:p>
            <a:pPr marL="136525" indent="0">
              <a:buNone/>
            </a:pPr>
            <a:r>
              <a:rPr lang="en-GB" b="1" dirty="0">
                <a:solidFill>
                  <a:schemeClr val="bg1">
                    <a:lumMod val="75000"/>
                    <a:lumOff val="25000"/>
                  </a:schemeClr>
                </a:solidFill>
                <a:latin typeface="Arial" panose="020B0604020202020204" pitchFamily="34" charset="0"/>
                <a:cs typeface="Arial" panose="020B0604020202020204" pitchFamily="34" charset="0"/>
              </a:rPr>
              <a:t>Children should bring:</a:t>
            </a:r>
          </a:p>
          <a:p>
            <a:pPr>
              <a:buFont typeface="Arial" charset="0"/>
              <a:buChar char="•"/>
            </a:pPr>
            <a:r>
              <a:rPr lang="en-GB" dirty="0">
                <a:solidFill>
                  <a:schemeClr val="bg1">
                    <a:lumMod val="75000"/>
                    <a:lumOff val="25000"/>
                  </a:schemeClr>
                </a:solidFill>
                <a:latin typeface="Arial" panose="020B0604020202020204" pitchFamily="34" charset="0"/>
                <a:cs typeface="Arial" panose="020B0604020202020204" pitchFamily="34" charset="0"/>
              </a:rPr>
              <a:t>swimming kit on their swimming days;</a:t>
            </a:r>
          </a:p>
          <a:p>
            <a:pPr>
              <a:buFont typeface="Arial" charset="0"/>
              <a:buChar char="•"/>
            </a:pPr>
            <a:r>
              <a:rPr lang="en-GB" dirty="0">
                <a:solidFill>
                  <a:schemeClr val="bg1">
                    <a:lumMod val="75000"/>
                    <a:lumOff val="25000"/>
                  </a:schemeClr>
                </a:solidFill>
                <a:latin typeface="Arial" panose="020B0604020202020204" pitchFamily="34" charset="0"/>
                <a:cs typeface="Arial" panose="020B0604020202020204" pitchFamily="34" charset="0"/>
              </a:rPr>
              <a:t>a reading book and their Reading Journals; </a:t>
            </a:r>
          </a:p>
          <a:p>
            <a:pPr>
              <a:buFont typeface="Arial" charset="0"/>
              <a:buChar char="•"/>
            </a:pPr>
            <a:r>
              <a:rPr lang="en-GB" dirty="0">
                <a:solidFill>
                  <a:schemeClr val="bg1">
                    <a:lumMod val="75000"/>
                    <a:lumOff val="25000"/>
                  </a:schemeClr>
                </a:solidFill>
                <a:latin typeface="Arial" panose="020B0604020202020204" pitchFamily="34" charset="0"/>
                <a:cs typeface="Arial" panose="020B0604020202020204" pitchFamily="34" charset="0"/>
              </a:rPr>
              <a:t>a small pencil case with handwriting pen, pencils, rulers, rubbers, glue stick, scissors and coloured pencils;</a:t>
            </a:r>
          </a:p>
          <a:p>
            <a:pPr>
              <a:buFont typeface="Arial" charset="0"/>
              <a:buChar char="•"/>
            </a:pPr>
            <a:r>
              <a:rPr lang="en-GB" dirty="0">
                <a:solidFill>
                  <a:schemeClr val="bg1">
                    <a:lumMod val="75000"/>
                    <a:lumOff val="25000"/>
                  </a:schemeClr>
                </a:solidFill>
                <a:latin typeface="Arial" panose="020B0604020202020204" pitchFamily="34" charset="0"/>
                <a:cs typeface="Arial" panose="020B0604020202020204" pitchFamily="34" charset="0"/>
              </a:rPr>
              <a:t>a water bottle with a sports top;</a:t>
            </a:r>
          </a:p>
          <a:p>
            <a:pPr>
              <a:buFont typeface="Arial" charset="0"/>
              <a:buChar char="•"/>
            </a:pPr>
            <a:r>
              <a:rPr lang="en-GB" dirty="0">
                <a:solidFill>
                  <a:schemeClr val="bg1">
                    <a:lumMod val="75000"/>
                    <a:lumOff val="25000"/>
                  </a:schemeClr>
                </a:solidFill>
                <a:latin typeface="Arial" panose="020B0604020202020204" pitchFamily="34" charset="0"/>
                <a:cs typeface="Arial" panose="020B0604020202020204" pitchFamily="34" charset="0"/>
              </a:rPr>
              <a:t>a healthy snack for break.</a:t>
            </a:r>
          </a:p>
          <a:p>
            <a:pPr>
              <a:buFont typeface="Arial" charset="0"/>
              <a:buChar char="•"/>
            </a:pPr>
            <a:endParaRPr lang="en-GB" dirty="0">
              <a:solidFill>
                <a:schemeClr val="bg1">
                  <a:lumMod val="75000"/>
                  <a:lumOff val="25000"/>
                </a:schemeClr>
              </a:solidFill>
              <a:latin typeface="Arial" panose="020B0604020202020204" pitchFamily="34" charset="0"/>
              <a:cs typeface="Arial" panose="020B0604020202020204" pitchFamily="34" charset="0"/>
            </a:endParaRPr>
          </a:p>
          <a:p>
            <a:endParaRPr lang="en-GB" dirty="0">
              <a:solidFill>
                <a:schemeClr val="bg1">
                  <a:lumMod val="75000"/>
                  <a:lumOff val="25000"/>
                </a:schemeClr>
              </a:solidFill>
              <a:latin typeface="Arial" panose="020B0604020202020204" pitchFamily="34" charset="0"/>
              <a:cs typeface="Arial" panose="020B0604020202020204" pitchFamily="34" charset="0"/>
            </a:endParaRPr>
          </a:p>
        </p:txBody>
      </p:sp>
      <p:pic>
        <p:nvPicPr>
          <p:cNvPr id="2050" name="Picture 2" descr="Pencil case £12| Flying Tiger Copenhagen">
            <a:extLst>
              <a:ext uri="{FF2B5EF4-FFF2-40B4-BE49-F238E27FC236}">
                <a16:creationId xmlns:a16="http://schemas.microsoft.com/office/drawing/2014/main" id="{191196E7-A754-45BB-85A2-E53411FDAF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61378">
            <a:off x="6718852" y="4444034"/>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25 Different Types of Apples — Apple Varieties and Their Tastes">
            <a:extLst>
              <a:ext uri="{FF2B5EF4-FFF2-40B4-BE49-F238E27FC236}">
                <a16:creationId xmlns:a16="http://schemas.microsoft.com/office/drawing/2014/main" id="{85804DA6-D39D-4A04-BEA2-80A7C805F40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0" y="4629150"/>
            <a:ext cx="2047875" cy="2228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7350" y="857250"/>
            <a:ext cx="5829300" cy="628650"/>
          </a:xfrm>
        </p:spPr>
        <p:txBody>
          <a:bodyPr>
            <a:normAutofit fontScale="90000"/>
          </a:bodyPr>
          <a:lstStyle/>
          <a:p>
            <a:pPr>
              <a:defRPr/>
            </a:pPr>
            <a:r>
              <a:rPr lang="en-GB" dirty="0"/>
              <a:t>Assessment and Marking</a:t>
            </a:r>
          </a:p>
        </p:txBody>
      </p:sp>
      <p:sp>
        <p:nvSpPr>
          <p:cNvPr id="3" name="Content Placeholder 2"/>
          <p:cNvSpPr>
            <a:spLocks noGrp="1"/>
          </p:cNvSpPr>
          <p:nvPr>
            <p:ph idx="1"/>
          </p:nvPr>
        </p:nvSpPr>
        <p:spPr>
          <a:xfrm>
            <a:off x="533400" y="2727318"/>
            <a:ext cx="8229600" cy="4130681"/>
          </a:xfrm>
        </p:spPr>
        <p:txBody>
          <a:bodyPr>
            <a:normAutofit fontScale="92500"/>
          </a:bodyPr>
          <a:lstStyle/>
          <a:p>
            <a:pPr marL="136525" indent="0">
              <a:buNone/>
            </a:pPr>
            <a:r>
              <a:rPr lang="en-GB" sz="1800" dirty="0">
                <a:solidFill>
                  <a:schemeClr val="bg1"/>
                </a:solidFill>
                <a:latin typeface="Arial" panose="020B0604020202020204" pitchFamily="34" charset="0"/>
                <a:cs typeface="Arial" panose="020B0604020202020204" pitchFamily="34" charset="0"/>
              </a:rPr>
              <a:t>Lessons have a learning objective which is written at the top of a piece of work. </a:t>
            </a:r>
          </a:p>
          <a:p>
            <a:pPr marL="102394" indent="0">
              <a:buNone/>
            </a:pPr>
            <a:r>
              <a:rPr lang="en-GB" sz="1800" dirty="0">
                <a:solidFill>
                  <a:schemeClr val="bg1"/>
                </a:solidFill>
                <a:latin typeface="Arial" panose="020B0604020202020204" pitchFamily="34" charset="0"/>
                <a:cs typeface="Arial" panose="020B0604020202020204" pitchFamily="34" charset="0"/>
              </a:rPr>
              <a:t>After each piece of work, the pupils are encouraged to self-assess their understanding. They place a ‘traffic light’ colour after the learning objective:</a:t>
            </a:r>
          </a:p>
          <a:p>
            <a:pPr marL="102394" indent="0">
              <a:buNone/>
            </a:pPr>
            <a:r>
              <a:rPr lang="en-GB" sz="1800" dirty="0">
                <a:solidFill>
                  <a:schemeClr val="bg1"/>
                </a:solidFill>
                <a:latin typeface="Arial" panose="020B0604020202020204" pitchFamily="34" charset="0"/>
                <a:cs typeface="Arial" panose="020B0604020202020204" pitchFamily="34" charset="0"/>
              </a:rPr>
              <a:t>		  	</a:t>
            </a:r>
            <a:r>
              <a:rPr lang="en-GB" sz="1800" b="1" dirty="0">
                <a:solidFill>
                  <a:schemeClr val="bg1"/>
                </a:solidFill>
                <a:latin typeface="Arial" panose="020B0604020202020204" pitchFamily="34" charset="0"/>
                <a:cs typeface="Arial" panose="020B0604020202020204" pitchFamily="34" charset="0"/>
              </a:rPr>
              <a:t>green </a:t>
            </a:r>
            <a:r>
              <a:rPr lang="en-GB" sz="1800" dirty="0">
                <a:solidFill>
                  <a:schemeClr val="bg1"/>
                </a:solidFill>
                <a:latin typeface="Arial" panose="020B0604020202020204" pitchFamily="34" charset="0"/>
                <a:cs typeface="Arial" panose="020B0604020202020204" pitchFamily="34" charset="0"/>
              </a:rPr>
              <a:t>for ‘understood’</a:t>
            </a:r>
          </a:p>
          <a:p>
            <a:pPr marL="102394" indent="0">
              <a:buNone/>
            </a:pPr>
            <a:r>
              <a:rPr lang="en-GB" sz="1800" dirty="0">
                <a:solidFill>
                  <a:schemeClr val="bg1"/>
                </a:solidFill>
                <a:latin typeface="Arial" panose="020B0604020202020204" pitchFamily="34" charset="0"/>
                <a:cs typeface="Arial" panose="020B0604020202020204" pitchFamily="34" charset="0"/>
              </a:rPr>
              <a:t>			</a:t>
            </a:r>
            <a:r>
              <a:rPr lang="en-GB" sz="1800" b="1" dirty="0">
                <a:solidFill>
                  <a:schemeClr val="bg1"/>
                </a:solidFill>
                <a:latin typeface="Arial" panose="020B0604020202020204" pitchFamily="34" charset="0"/>
                <a:cs typeface="Arial" panose="020B0604020202020204" pitchFamily="34" charset="0"/>
              </a:rPr>
              <a:t>amber</a:t>
            </a:r>
            <a:r>
              <a:rPr lang="en-GB" sz="1800" dirty="0">
                <a:solidFill>
                  <a:schemeClr val="bg1"/>
                </a:solidFill>
                <a:latin typeface="Arial" panose="020B0604020202020204" pitchFamily="34" charset="0"/>
                <a:cs typeface="Arial" panose="020B0604020202020204" pitchFamily="34" charset="0"/>
              </a:rPr>
              <a:t> for ‘almost got it’</a:t>
            </a:r>
          </a:p>
          <a:p>
            <a:pPr marL="102394" indent="0">
              <a:buNone/>
            </a:pPr>
            <a:r>
              <a:rPr lang="en-GB" sz="1800" b="1" dirty="0">
                <a:solidFill>
                  <a:schemeClr val="bg1"/>
                </a:solidFill>
                <a:latin typeface="Arial" panose="020B0604020202020204" pitchFamily="34" charset="0"/>
                <a:cs typeface="Arial" panose="020B0604020202020204" pitchFamily="34" charset="0"/>
              </a:rPr>
              <a:t>			red</a:t>
            </a:r>
            <a:r>
              <a:rPr lang="en-GB" sz="1800" dirty="0">
                <a:solidFill>
                  <a:schemeClr val="bg1"/>
                </a:solidFill>
                <a:latin typeface="Arial" panose="020B0604020202020204" pitchFamily="34" charset="0"/>
                <a:cs typeface="Arial" panose="020B0604020202020204" pitchFamily="34" charset="0"/>
              </a:rPr>
              <a:t> for ‘help! I’m stuck!’ </a:t>
            </a:r>
          </a:p>
          <a:p>
            <a:pPr marL="102394" indent="0">
              <a:buNone/>
            </a:pPr>
            <a:endParaRPr lang="en-GB" sz="1800" dirty="0">
              <a:solidFill>
                <a:schemeClr val="bg1"/>
              </a:solidFill>
              <a:latin typeface="Arial" panose="020B0604020202020204" pitchFamily="34" charset="0"/>
              <a:cs typeface="Arial" panose="020B0604020202020204" pitchFamily="34" charset="0"/>
            </a:endParaRPr>
          </a:p>
          <a:p>
            <a:pPr marL="102394" indent="0">
              <a:buNone/>
            </a:pPr>
            <a:r>
              <a:rPr lang="en-GB" sz="1800" dirty="0">
                <a:solidFill>
                  <a:schemeClr val="bg1"/>
                </a:solidFill>
                <a:latin typeface="Arial" panose="020B0604020202020204" pitchFamily="34" charset="0"/>
                <a:cs typeface="Arial" panose="020B0604020202020204" pitchFamily="34" charset="0"/>
              </a:rPr>
              <a:t>                      In English, we mark using an agreed set of feedback codes </a:t>
            </a:r>
          </a:p>
          <a:p>
            <a:pPr marL="102394" indent="0">
              <a:buNone/>
            </a:pPr>
            <a:r>
              <a:rPr lang="en-GB" sz="1800" dirty="0">
                <a:solidFill>
                  <a:schemeClr val="bg1"/>
                </a:solidFill>
                <a:latin typeface="Arial" panose="020B0604020202020204" pitchFamily="34" charset="0"/>
                <a:cs typeface="Arial" panose="020B0604020202020204" pitchFamily="34" charset="0"/>
              </a:rPr>
              <a:t>                      which are understood by the children. They respond to </a:t>
            </a:r>
          </a:p>
          <a:p>
            <a:pPr marL="102394" indent="0">
              <a:buNone/>
            </a:pPr>
            <a:r>
              <a:rPr lang="en-GB" sz="1800" dirty="0">
                <a:solidFill>
                  <a:schemeClr val="bg1"/>
                </a:solidFill>
                <a:latin typeface="Arial" panose="020B0604020202020204" pitchFamily="34" charset="0"/>
                <a:cs typeface="Arial" panose="020B0604020202020204" pitchFamily="34" charset="0"/>
              </a:rPr>
              <a:t>                      these using purple pens to edit and improve their work. </a:t>
            </a:r>
          </a:p>
          <a:p>
            <a:pPr marL="102394" indent="0">
              <a:buNone/>
            </a:pPr>
            <a:r>
              <a:rPr lang="en-GB" sz="1800" dirty="0">
                <a:solidFill>
                  <a:schemeClr val="bg1"/>
                </a:solidFill>
                <a:latin typeface="Arial" panose="020B0604020202020204" pitchFamily="34" charset="0"/>
                <a:cs typeface="Arial" panose="020B0604020202020204" pitchFamily="34" charset="0"/>
              </a:rPr>
              <a:t>                      We often provide instant feedback in writing, maths and other </a:t>
            </a:r>
          </a:p>
          <a:p>
            <a:pPr marL="102394" indent="0">
              <a:buNone/>
            </a:pPr>
            <a:r>
              <a:rPr lang="en-GB" sz="1800" dirty="0">
                <a:solidFill>
                  <a:schemeClr val="bg1"/>
                </a:solidFill>
                <a:latin typeface="Arial" panose="020B0604020202020204" pitchFamily="34" charset="0"/>
                <a:cs typeface="Arial" panose="020B0604020202020204" pitchFamily="34" charset="0"/>
              </a:rPr>
              <a:t>                      curriculum subjects, and use whole class marking to identify</a:t>
            </a:r>
          </a:p>
          <a:p>
            <a:pPr marL="102394" indent="0">
              <a:buNone/>
            </a:pPr>
            <a:r>
              <a:rPr lang="en-GB" sz="1800" dirty="0">
                <a:solidFill>
                  <a:schemeClr val="bg1"/>
                </a:solidFill>
                <a:latin typeface="Arial" panose="020B0604020202020204" pitchFamily="34" charset="0"/>
                <a:cs typeface="Arial" panose="020B0604020202020204" pitchFamily="34" charset="0"/>
              </a:rPr>
              <a:t>                      common misconceptions and target children.                  </a:t>
            </a:r>
          </a:p>
          <a:p>
            <a:pPr marL="102394" indent="0">
              <a:buNone/>
            </a:pPr>
            <a:endParaRPr lang="en-GB" sz="1800" dirty="0">
              <a:solidFill>
                <a:schemeClr val="bg1"/>
              </a:solidFill>
              <a:latin typeface="Arial" panose="020B0604020202020204" pitchFamily="34" charset="0"/>
              <a:cs typeface="Arial" panose="020B0604020202020204" pitchFamily="34" charset="0"/>
            </a:endParaRPr>
          </a:p>
          <a:p>
            <a:pPr marL="102394" indent="0">
              <a:buNone/>
            </a:pPr>
            <a:endParaRPr lang="en-GB" sz="1800" dirty="0">
              <a:solidFill>
                <a:schemeClr val="bg1"/>
              </a:solidFill>
              <a:latin typeface="Arial" panose="020B0604020202020204" pitchFamily="34" charset="0"/>
              <a:cs typeface="Arial" panose="020B0604020202020204" pitchFamily="34" charset="0"/>
            </a:endParaRPr>
          </a:p>
          <a:p>
            <a:pPr marL="102394" indent="0">
              <a:buNone/>
            </a:pPr>
            <a:endParaRPr lang="en-GB" sz="1800" dirty="0">
              <a:solidFill>
                <a:schemeClr val="bg1"/>
              </a:solidFill>
              <a:latin typeface="Arial" panose="020B0604020202020204" pitchFamily="34" charset="0"/>
              <a:cs typeface="Arial" panose="020B0604020202020204" pitchFamily="34" charset="0"/>
            </a:endParaRPr>
          </a:p>
          <a:p>
            <a:pPr marL="102394" indent="0">
              <a:buNone/>
            </a:pPr>
            <a:endParaRPr lang="en-GB" sz="1800" dirty="0">
              <a:solidFill>
                <a:schemeClr val="bg1"/>
              </a:solidFill>
              <a:latin typeface="Arial" panose="020B0604020202020204" pitchFamily="34" charset="0"/>
              <a:cs typeface="Arial" panose="020B0604020202020204" pitchFamily="34" charset="0"/>
            </a:endParaRPr>
          </a:p>
          <a:p>
            <a:pPr marL="102394" indent="0">
              <a:buNone/>
            </a:pPr>
            <a:endParaRPr lang="en-GB" sz="1800" dirty="0">
              <a:solidFill>
                <a:schemeClr val="bg1"/>
              </a:solidFill>
              <a:latin typeface="Arial" panose="020B0604020202020204" pitchFamily="34" charset="0"/>
              <a:cs typeface="Arial" panose="020B0604020202020204" pitchFamily="34" charset="0"/>
            </a:endParaRPr>
          </a:p>
          <a:p>
            <a:pPr marL="102394" indent="0">
              <a:buNone/>
            </a:pPr>
            <a:endParaRPr lang="en-GB" sz="1800" dirty="0">
              <a:solidFill>
                <a:schemeClr val="bg1"/>
              </a:solidFill>
              <a:latin typeface="Arial" panose="020B0604020202020204" pitchFamily="34" charset="0"/>
              <a:cs typeface="Arial" panose="020B0604020202020204" pitchFamily="34" charset="0"/>
            </a:endParaRPr>
          </a:p>
          <a:p>
            <a:pPr marL="102394" indent="0">
              <a:buNone/>
            </a:pPr>
            <a:endParaRPr lang="en-GB" sz="1800" dirty="0">
              <a:solidFill>
                <a:schemeClr val="bg1"/>
              </a:solidFill>
              <a:latin typeface="Arial" panose="020B0604020202020204" pitchFamily="34" charset="0"/>
              <a:cs typeface="Arial" panose="020B0604020202020204" pitchFamily="34" charset="0"/>
            </a:endParaRPr>
          </a:p>
          <a:p>
            <a:pPr marL="136525" indent="0">
              <a:lnSpc>
                <a:spcPct val="90000"/>
              </a:lnSpc>
              <a:buNone/>
            </a:pPr>
            <a:endParaRPr lang="en-GB" sz="800"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3200D0E-1D01-42C2-9C8E-B1A2323CF004}"/>
              </a:ext>
            </a:extLst>
          </p:cNvPr>
          <p:cNvPicPr>
            <a:picLocks noChangeAspect="1"/>
          </p:cNvPicPr>
          <p:nvPr/>
        </p:nvPicPr>
        <p:blipFill>
          <a:blip r:embed="rId3"/>
          <a:stretch>
            <a:fillRect/>
          </a:stretch>
        </p:blipFill>
        <p:spPr>
          <a:xfrm rot="20216562">
            <a:off x="389905" y="383061"/>
            <a:ext cx="1576239" cy="2086853"/>
          </a:xfrm>
          <a:prstGeom prst="rect">
            <a:avLst/>
          </a:prstGeom>
        </p:spPr>
      </p:pic>
      <p:pic>
        <p:nvPicPr>
          <p:cNvPr id="6" name="Picture 5">
            <a:extLst>
              <a:ext uri="{FF2B5EF4-FFF2-40B4-BE49-F238E27FC236}">
                <a16:creationId xmlns:a16="http://schemas.microsoft.com/office/drawing/2014/main" id="{FF2FA567-EBAC-4393-90CF-530941063AA2}"/>
              </a:ext>
            </a:extLst>
          </p:cNvPr>
          <p:cNvPicPr>
            <a:picLocks noChangeAspect="1"/>
          </p:cNvPicPr>
          <p:nvPr/>
        </p:nvPicPr>
        <p:blipFill>
          <a:blip r:embed="rId4"/>
          <a:stretch>
            <a:fillRect/>
          </a:stretch>
        </p:blipFill>
        <p:spPr>
          <a:xfrm rot="1294208">
            <a:off x="7205192" y="461967"/>
            <a:ext cx="1573252" cy="204786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3196" y="502336"/>
            <a:ext cx="5829300" cy="628650"/>
          </a:xfrm>
        </p:spPr>
        <p:txBody>
          <a:bodyPr>
            <a:normAutofit fontScale="90000"/>
          </a:bodyPr>
          <a:lstStyle/>
          <a:p>
            <a:pPr>
              <a:defRPr/>
            </a:pPr>
            <a:r>
              <a:rPr lang="en-GB" dirty="0"/>
              <a:t>Assessment and Marking</a:t>
            </a:r>
          </a:p>
        </p:txBody>
      </p:sp>
      <p:sp>
        <p:nvSpPr>
          <p:cNvPr id="3" name="Content Placeholder 2"/>
          <p:cNvSpPr>
            <a:spLocks noGrp="1"/>
          </p:cNvSpPr>
          <p:nvPr>
            <p:ph idx="1"/>
          </p:nvPr>
        </p:nvSpPr>
        <p:spPr>
          <a:xfrm>
            <a:off x="762000" y="1153260"/>
            <a:ext cx="7143750" cy="5048250"/>
          </a:xfrm>
        </p:spPr>
        <p:txBody>
          <a:bodyPr>
            <a:normAutofit fontScale="92500" lnSpcReduction="10000"/>
          </a:bodyPr>
          <a:lstStyle/>
          <a:p>
            <a:pPr marL="102394" indent="0">
              <a:buNone/>
            </a:pPr>
            <a:endParaRPr lang="en-GB" sz="1800" dirty="0">
              <a:solidFill>
                <a:schemeClr val="bg1"/>
              </a:solidFill>
              <a:latin typeface="Arial" panose="020B0604020202020204" pitchFamily="34" charset="0"/>
              <a:cs typeface="Arial" panose="020B0604020202020204" pitchFamily="34" charset="0"/>
            </a:endParaRPr>
          </a:p>
          <a:p>
            <a:pPr marL="102394" indent="0">
              <a:buNone/>
            </a:pPr>
            <a:endParaRPr lang="en-GB" sz="1800" dirty="0">
              <a:solidFill>
                <a:schemeClr val="bg1"/>
              </a:solidFill>
              <a:latin typeface="Arial" panose="020B0604020202020204" pitchFamily="34" charset="0"/>
              <a:cs typeface="Arial" panose="020B0604020202020204" pitchFamily="34" charset="0"/>
            </a:endParaRPr>
          </a:p>
          <a:p>
            <a:r>
              <a:rPr lang="en-GB" sz="1800" dirty="0">
                <a:solidFill>
                  <a:schemeClr val="bg1"/>
                </a:solidFill>
                <a:latin typeface="Arial" panose="020B0604020202020204" pitchFamily="34" charset="0"/>
                <a:cs typeface="Arial" panose="020B0604020202020204" pitchFamily="34" charset="0"/>
              </a:rPr>
              <a:t>There will also be evidence of self and peer assessment when the children assess their own and each other’s work. They work to a set of agreed criteria. </a:t>
            </a:r>
          </a:p>
          <a:p>
            <a:endParaRPr lang="en-GB" sz="1800" dirty="0">
              <a:solidFill>
                <a:schemeClr val="bg1"/>
              </a:solidFill>
              <a:latin typeface="Arial" panose="020B0604020202020204" pitchFamily="34" charset="0"/>
              <a:cs typeface="Arial" panose="020B0604020202020204" pitchFamily="34" charset="0"/>
            </a:endParaRPr>
          </a:p>
          <a:p>
            <a:endParaRPr lang="en-GB" sz="1800" dirty="0">
              <a:solidFill>
                <a:schemeClr val="bg1"/>
              </a:solidFill>
              <a:latin typeface="Arial" panose="020B0604020202020204" pitchFamily="34" charset="0"/>
              <a:cs typeface="Arial" panose="020B0604020202020204" pitchFamily="34" charset="0"/>
            </a:endParaRPr>
          </a:p>
          <a:p>
            <a:endParaRPr lang="en-GB" sz="1800" dirty="0">
              <a:solidFill>
                <a:schemeClr val="bg1"/>
              </a:solidFill>
              <a:latin typeface="Arial" panose="020B0604020202020204" pitchFamily="34" charset="0"/>
              <a:cs typeface="Arial" panose="020B0604020202020204" pitchFamily="34" charset="0"/>
            </a:endParaRPr>
          </a:p>
          <a:p>
            <a:endParaRPr lang="en-GB" sz="1800" dirty="0">
              <a:solidFill>
                <a:schemeClr val="bg1"/>
              </a:solidFill>
              <a:latin typeface="Arial" panose="020B0604020202020204" pitchFamily="34" charset="0"/>
              <a:cs typeface="Arial" panose="020B0604020202020204" pitchFamily="34" charset="0"/>
            </a:endParaRPr>
          </a:p>
          <a:p>
            <a:endParaRPr lang="en-GB" sz="1800" dirty="0">
              <a:solidFill>
                <a:schemeClr val="bg1"/>
              </a:solidFill>
              <a:latin typeface="Arial" panose="020B0604020202020204" pitchFamily="34" charset="0"/>
              <a:cs typeface="Arial" panose="020B0604020202020204" pitchFamily="34" charset="0"/>
            </a:endParaRPr>
          </a:p>
          <a:p>
            <a:endParaRPr lang="en-GB" sz="1800" dirty="0">
              <a:solidFill>
                <a:schemeClr val="bg1"/>
              </a:solidFill>
              <a:latin typeface="Arial" panose="020B0604020202020204" pitchFamily="34" charset="0"/>
              <a:cs typeface="Arial" panose="020B0604020202020204" pitchFamily="34" charset="0"/>
            </a:endParaRPr>
          </a:p>
          <a:p>
            <a:endParaRPr lang="en-GB" sz="1800" dirty="0">
              <a:solidFill>
                <a:schemeClr val="bg1"/>
              </a:solidFill>
              <a:latin typeface="Arial" panose="020B0604020202020204" pitchFamily="34" charset="0"/>
              <a:cs typeface="Arial" panose="020B0604020202020204" pitchFamily="34" charset="0"/>
            </a:endParaRPr>
          </a:p>
          <a:p>
            <a:r>
              <a:rPr lang="en-GB" sz="1800" dirty="0">
                <a:solidFill>
                  <a:schemeClr val="bg1"/>
                </a:solidFill>
                <a:latin typeface="Arial" panose="020B0604020202020204" pitchFamily="34" charset="0"/>
                <a:cs typeface="Arial" panose="020B0604020202020204" pitchFamily="34" charset="0"/>
              </a:rPr>
              <a:t>Teachers are continually assessing pupils throughout lessons and using this to adapt and inform the delivery of the curriculum.</a:t>
            </a:r>
          </a:p>
          <a:p>
            <a:r>
              <a:rPr lang="en-GB" sz="1800" dirty="0">
                <a:solidFill>
                  <a:schemeClr val="bg1"/>
                </a:solidFill>
                <a:latin typeface="Arial" panose="020B0604020202020204" pitchFamily="34" charset="0"/>
                <a:cs typeface="Arial" panose="020B0604020202020204" pitchFamily="34" charset="0"/>
              </a:rPr>
              <a:t>Progress is continually monitored, both formally and informally, throughout the year. Each term the class teachers meet with the Head and Deputy to formally review the individual progress of every child. </a:t>
            </a:r>
          </a:p>
          <a:p>
            <a:pPr>
              <a:lnSpc>
                <a:spcPct val="90000"/>
              </a:lnSpc>
            </a:pPr>
            <a:endParaRPr lang="en-GB" sz="800"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35FDE83-E74A-4388-BC5C-A9B8718E311D}"/>
              </a:ext>
            </a:extLst>
          </p:cNvPr>
          <p:cNvPicPr>
            <a:picLocks noChangeAspect="1"/>
          </p:cNvPicPr>
          <p:nvPr/>
        </p:nvPicPr>
        <p:blipFill>
          <a:blip r:embed="rId3"/>
          <a:stretch>
            <a:fillRect/>
          </a:stretch>
        </p:blipFill>
        <p:spPr>
          <a:xfrm>
            <a:off x="1349838" y="2675347"/>
            <a:ext cx="3534620" cy="1720585"/>
          </a:xfrm>
          <a:prstGeom prst="rect">
            <a:avLst/>
          </a:prstGeom>
        </p:spPr>
      </p:pic>
      <p:pic>
        <p:nvPicPr>
          <p:cNvPr id="3074" name="Picture 2" descr="writing toolkit clipart - Clip Art Library">
            <a:extLst>
              <a:ext uri="{FF2B5EF4-FFF2-40B4-BE49-F238E27FC236}">
                <a16:creationId xmlns:a16="http://schemas.microsoft.com/office/drawing/2014/main" id="{273F348B-3581-4941-8270-B3AEFBF5C0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6540" y="2871271"/>
            <a:ext cx="1935956" cy="1328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000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2030" y="332656"/>
            <a:ext cx="7678362" cy="1080120"/>
          </a:xfrm>
        </p:spPr>
        <p:txBody>
          <a:bodyPr/>
          <a:lstStyle/>
          <a:p>
            <a:pPr fontAlgn="auto">
              <a:spcAft>
                <a:spcPts val="0"/>
              </a:spcAft>
              <a:defRPr/>
            </a:pPr>
            <a:r>
              <a:rPr lang="en-GB" sz="6000" dirty="0"/>
              <a:t>The Year 5 Team</a:t>
            </a:r>
          </a:p>
        </p:txBody>
      </p:sp>
      <p:sp>
        <p:nvSpPr>
          <p:cNvPr id="3" name="Subtitle 2"/>
          <p:cNvSpPr>
            <a:spLocks noGrp="1"/>
          </p:cNvSpPr>
          <p:nvPr>
            <p:ph type="subTitle" idx="1"/>
          </p:nvPr>
        </p:nvSpPr>
        <p:spPr>
          <a:xfrm>
            <a:off x="250825" y="1484313"/>
            <a:ext cx="8497888" cy="4897437"/>
          </a:xfrm>
        </p:spPr>
        <p:txBody>
          <a:bodyPr>
            <a:normAutofit/>
          </a:bodyPr>
          <a:lstStyle/>
          <a:p>
            <a:pPr algn="l">
              <a:lnSpc>
                <a:spcPct val="90000"/>
              </a:lnSpc>
            </a:pPr>
            <a:r>
              <a:rPr lang="en-GB" dirty="0">
                <a:solidFill>
                  <a:schemeClr val="bg1">
                    <a:lumMod val="75000"/>
                    <a:lumOff val="25000"/>
                  </a:schemeClr>
                </a:solidFill>
                <a:latin typeface="Arial" panose="020B0604020202020204" pitchFamily="34" charset="0"/>
                <a:cs typeface="Arial" panose="020B0604020202020204" pitchFamily="34" charset="0"/>
              </a:rPr>
              <a:t>	</a:t>
            </a:r>
          </a:p>
          <a:p>
            <a:pPr algn="l">
              <a:lnSpc>
                <a:spcPct val="90000"/>
              </a:lnSpc>
            </a:pPr>
            <a:r>
              <a:rPr lang="en-GB" dirty="0">
                <a:solidFill>
                  <a:schemeClr val="bg1">
                    <a:lumMod val="75000"/>
                    <a:lumOff val="25000"/>
                  </a:schemeClr>
                </a:solidFill>
                <a:latin typeface="Arial" panose="020B0604020202020204" pitchFamily="34" charset="0"/>
                <a:cs typeface="Arial" panose="020B0604020202020204" pitchFamily="34" charset="0"/>
              </a:rPr>
              <a:t>5D - Mrs Dwyer (Team Leader)</a:t>
            </a:r>
          </a:p>
          <a:p>
            <a:pPr algn="l">
              <a:lnSpc>
                <a:spcPct val="90000"/>
              </a:lnSpc>
            </a:pPr>
            <a:r>
              <a:rPr lang="en-GB" dirty="0">
                <a:solidFill>
                  <a:schemeClr val="bg1">
                    <a:lumMod val="75000"/>
                    <a:lumOff val="25000"/>
                  </a:schemeClr>
                </a:solidFill>
                <a:latin typeface="Arial" panose="020B0604020202020204" pitchFamily="34" charset="0"/>
                <a:cs typeface="Arial" panose="020B0604020202020204" pitchFamily="34" charset="0"/>
              </a:rPr>
              <a:t>5K - Mr Kellett</a:t>
            </a:r>
          </a:p>
          <a:p>
            <a:pPr algn="l">
              <a:lnSpc>
                <a:spcPct val="90000"/>
              </a:lnSpc>
            </a:pPr>
            <a:r>
              <a:rPr lang="en-GB" dirty="0">
                <a:solidFill>
                  <a:schemeClr val="bg1">
                    <a:lumMod val="75000"/>
                    <a:lumOff val="25000"/>
                  </a:schemeClr>
                </a:solidFill>
                <a:latin typeface="Arial" panose="020B0604020202020204" pitchFamily="34" charset="0"/>
                <a:cs typeface="Arial" panose="020B0604020202020204" pitchFamily="34" charset="0"/>
              </a:rPr>
              <a:t>5M – Miss Osborne</a:t>
            </a:r>
          </a:p>
          <a:p>
            <a:pPr algn="l">
              <a:lnSpc>
                <a:spcPct val="90000"/>
              </a:lnSpc>
            </a:pPr>
            <a:r>
              <a:rPr lang="en-GB" dirty="0">
                <a:solidFill>
                  <a:schemeClr val="bg1">
                    <a:lumMod val="75000"/>
                    <a:lumOff val="25000"/>
                  </a:schemeClr>
                </a:solidFill>
                <a:latin typeface="Arial" panose="020B0604020202020204" pitchFamily="34" charset="0"/>
                <a:cs typeface="Arial" panose="020B0604020202020204" pitchFamily="34" charset="0"/>
              </a:rPr>
              <a:t>Mrs Keen PPA and Leadership Cover </a:t>
            </a:r>
          </a:p>
          <a:p>
            <a:pPr algn="l">
              <a:lnSpc>
                <a:spcPct val="90000"/>
              </a:lnSpc>
            </a:pPr>
            <a:endParaRPr lang="en-GB" dirty="0">
              <a:solidFill>
                <a:schemeClr val="bg1">
                  <a:lumMod val="75000"/>
                  <a:lumOff val="25000"/>
                </a:schemeClr>
              </a:solidFill>
              <a:latin typeface="Arial" panose="020B0604020202020204" pitchFamily="34" charset="0"/>
              <a:cs typeface="Arial" panose="020B0604020202020204" pitchFamily="34" charset="0"/>
            </a:endParaRPr>
          </a:p>
          <a:p>
            <a:pPr algn="l">
              <a:lnSpc>
                <a:spcPct val="90000"/>
              </a:lnSpc>
            </a:pPr>
            <a:r>
              <a:rPr lang="en-GB" dirty="0">
                <a:solidFill>
                  <a:schemeClr val="bg1">
                    <a:lumMod val="75000"/>
                    <a:lumOff val="25000"/>
                  </a:schemeClr>
                </a:solidFill>
                <a:latin typeface="Arial" panose="020B0604020202020204" pitchFamily="34" charset="0"/>
                <a:cs typeface="Arial" panose="020B0604020202020204" pitchFamily="34" charset="0"/>
              </a:rPr>
              <a:t>Each class is supported by Learning Mentors: Mrs Judd and Mrs Long in 5D; Mrs Hallows and Mrs </a:t>
            </a:r>
            <a:r>
              <a:rPr lang="en-GB" dirty="0" err="1">
                <a:solidFill>
                  <a:schemeClr val="bg1">
                    <a:lumMod val="75000"/>
                    <a:lumOff val="25000"/>
                  </a:schemeClr>
                </a:solidFill>
                <a:latin typeface="Arial" panose="020B0604020202020204" pitchFamily="34" charset="0"/>
                <a:cs typeface="Arial" panose="020B0604020202020204" pitchFamily="34" charset="0"/>
              </a:rPr>
              <a:t>Alessandrini</a:t>
            </a:r>
            <a:r>
              <a:rPr lang="en-GB" dirty="0">
                <a:solidFill>
                  <a:schemeClr val="bg1">
                    <a:lumMod val="75000"/>
                    <a:lumOff val="25000"/>
                  </a:schemeClr>
                </a:solidFill>
                <a:latin typeface="Arial" panose="020B0604020202020204" pitchFamily="34" charset="0"/>
                <a:cs typeface="Arial" panose="020B0604020202020204" pitchFamily="34" charset="0"/>
              </a:rPr>
              <a:t> in 5K and Mrs Grabkowska and Miss Chiu in 5M. We also have support from Mr Clarke and Mrs Brodie.</a:t>
            </a:r>
          </a:p>
          <a:p>
            <a:pPr>
              <a:lnSpc>
                <a:spcPct val="90000"/>
              </a:lnSpc>
            </a:pPr>
            <a:endParaRPr lang="en-GB" dirty="0">
              <a:solidFill>
                <a:schemeClr val="bg1">
                  <a:lumMod val="75000"/>
                  <a:lumOff val="25000"/>
                </a:schemeClr>
              </a:solidFill>
              <a:latin typeface="Arial" panose="020B0604020202020204" pitchFamily="34" charset="0"/>
              <a:cs typeface="Arial" panose="020B0604020202020204" pitchFamily="34" charset="0"/>
            </a:endParaRPr>
          </a:p>
          <a:p>
            <a:pPr>
              <a:lnSpc>
                <a:spcPct val="90000"/>
              </a:lnSpc>
            </a:pPr>
            <a:endParaRPr lang="en-GB" dirty="0">
              <a:solidFill>
                <a:schemeClr val="bg1">
                  <a:lumMod val="75000"/>
                  <a:lumOff val="25000"/>
                </a:schemeClr>
              </a:solidFill>
              <a:latin typeface="Arial" panose="020B0604020202020204" pitchFamily="34"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nchor="ctr">
            <a:noAutofit/>
            <a:scene3d>
              <a:camera prst="orthographicFront"/>
              <a:lightRig rig="soft" dir="t">
                <a:rot lat="0" lon="0" rev="16800000"/>
              </a:lightRig>
            </a:scene3d>
            <a:sp3d prstMaterial="softEdge">
              <a:bevelT w="38100" h="38100"/>
            </a:sp3d>
          </a:bodyPr>
          <a:lstStyle/>
          <a:p>
            <a:r>
              <a:rPr lang="en-GB" altLang="en-US" sz="4400" dirty="0">
                <a:solidFill>
                  <a:srgbClr val="FF7C80"/>
                </a:solidFill>
              </a:rPr>
              <a:t>Home Learning</a:t>
            </a:r>
            <a:br>
              <a:rPr lang="en-GB" altLang="en-US" sz="4400" dirty="0">
                <a:solidFill>
                  <a:srgbClr val="FF7C80"/>
                </a:solidFill>
              </a:rPr>
            </a:br>
            <a:endParaRPr lang="en-GB" sz="4400" dirty="0">
              <a:solidFill>
                <a:srgbClr val="FF7C80"/>
              </a:solidFill>
            </a:endParaRPr>
          </a:p>
        </p:txBody>
      </p:sp>
      <p:sp>
        <p:nvSpPr>
          <p:cNvPr id="6" name="Content Placeholder 4">
            <a:extLst>
              <a:ext uri="{FF2B5EF4-FFF2-40B4-BE49-F238E27FC236}">
                <a16:creationId xmlns:a16="http://schemas.microsoft.com/office/drawing/2014/main" id="{5961B4DE-9D89-4AFB-933F-AFF8ADC6ECB6}"/>
              </a:ext>
            </a:extLst>
          </p:cNvPr>
          <p:cNvSpPr>
            <a:spLocks noGrp="1"/>
          </p:cNvSpPr>
          <p:nvPr>
            <p:ph idx="1"/>
          </p:nvPr>
        </p:nvSpPr>
        <p:spPr>
          <a:xfrm>
            <a:off x="304800" y="2133600"/>
            <a:ext cx="8534400" cy="2590800"/>
          </a:xfrm>
        </p:spPr>
        <p:txBody>
          <a:bodyPr>
            <a:normAutofit fontScale="92500"/>
          </a:bodyPr>
          <a:lstStyle/>
          <a:p>
            <a:pPr>
              <a:spcBef>
                <a:spcPct val="0"/>
              </a:spcBef>
              <a:defRPr/>
            </a:pPr>
            <a:r>
              <a:rPr lang="en-US" altLang="en-US" sz="2400" dirty="0">
                <a:solidFill>
                  <a:schemeClr val="bg1"/>
                </a:solidFill>
                <a:latin typeface="Arial" panose="020B0604020202020204" pitchFamily="34" charset="0"/>
                <a:cs typeface="Arial" panose="020B0604020202020204" pitchFamily="34" charset="0"/>
              </a:rPr>
              <a:t>Home Learning will be set on a Tuesday and handed in on the following Monday.</a:t>
            </a:r>
          </a:p>
          <a:p>
            <a:pPr>
              <a:spcBef>
                <a:spcPct val="0"/>
              </a:spcBef>
              <a:defRPr/>
            </a:pPr>
            <a:r>
              <a:rPr lang="en-US" altLang="en-US" sz="2400" dirty="0">
                <a:solidFill>
                  <a:schemeClr val="bg1"/>
                </a:solidFill>
                <a:latin typeface="Arial" panose="020B0604020202020204" pitchFamily="34" charset="0"/>
                <a:cs typeface="Arial" panose="020B0604020202020204" pitchFamily="34" charset="0"/>
              </a:rPr>
              <a:t>It will be set on Teams by way of a homework schedule which includes links to any online sites required.</a:t>
            </a:r>
          </a:p>
          <a:p>
            <a:pPr>
              <a:spcBef>
                <a:spcPct val="0"/>
              </a:spcBef>
              <a:defRPr/>
            </a:pPr>
            <a:r>
              <a:rPr lang="en-US" altLang="en-US" sz="2400" dirty="0">
                <a:solidFill>
                  <a:schemeClr val="bg1"/>
                </a:solidFill>
                <a:latin typeface="Arial" panose="020B0604020202020204" pitchFamily="34" charset="0"/>
                <a:cs typeface="Arial" panose="020B0604020202020204" pitchFamily="34" charset="0"/>
              </a:rPr>
              <a:t>Parents will receive a letter about homework in the coming days. </a:t>
            </a:r>
          </a:p>
          <a:p>
            <a:pPr>
              <a:spcBef>
                <a:spcPct val="0"/>
              </a:spcBef>
              <a:defRPr/>
            </a:pPr>
            <a:r>
              <a:rPr lang="en-US" altLang="en-US" sz="2400" dirty="0">
                <a:solidFill>
                  <a:schemeClr val="bg1"/>
                </a:solidFill>
                <a:latin typeface="Arial" panose="020B0604020202020204" pitchFamily="34" charset="0"/>
                <a:cs typeface="Arial" panose="020B0604020202020204" pitchFamily="34" charset="0"/>
              </a:rPr>
              <a:t>Strategies to support spelling will be posted on our website. </a:t>
            </a:r>
          </a:p>
          <a:p>
            <a:pPr>
              <a:spcBef>
                <a:spcPct val="0"/>
              </a:spcBef>
              <a:defRPr/>
            </a:pPr>
            <a:endParaRPr lang="en-US" altLang="en-US" sz="2400" dirty="0">
              <a:solidFill>
                <a:schemeClr val="bg1"/>
              </a:solidFill>
              <a:latin typeface="Arial" panose="020B0604020202020204" pitchFamily="34" charset="0"/>
              <a:cs typeface="Arial" panose="020B0604020202020204" pitchFamily="34" charset="0"/>
            </a:endParaRPr>
          </a:p>
        </p:txBody>
      </p:sp>
      <p:pic>
        <p:nvPicPr>
          <p:cNvPr id="3074" name="Picture 2" descr="Procore Microsoft Teams Integration">
            <a:extLst>
              <a:ext uri="{FF2B5EF4-FFF2-40B4-BE49-F238E27FC236}">
                <a16:creationId xmlns:a16="http://schemas.microsoft.com/office/drawing/2014/main" id="{0B1268A4-BB06-4E08-B665-E0B41C189A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800600"/>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0044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nchor="ctr">
            <a:noAutofit/>
            <a:scene3d>
              <a:camera prst="orthographicFront"/>
              <a:lightRig rig="soft" dir="t">
                <a:rot lat="0" lon="0" rev="16800000"/>
              </a:lightRig>
            </a:scene3d>
            <a:sp3d prstMaterial="softEdge">
              <a:bevelT w="38100" h="38100"/>
            </a:sp3d>
          </a:bodyPr>
          <a:lstStyle/>
          <a:p>
            <a:r>
              <a:rPr lang="en-GB" altLang="en-US" sz="4400" dirty="0">
                <a:solidFill>
                  <a:srgbClr val="FF7C80"/>
                </a:solidFill>
              </a:rPr>
              <a:t>Home Learning</a:t>
            </a:r>
            <a:br>
              <a:rPr lang="en-GB" altLang="en-US" sz="4400" dirty="0">
                <a:solidFill>
                  <a:srgbClr val="FF7C80"/>
                </a:solidFill>
              </a:rPr>
            </a:br>
            <a:endParaRPr lang="en-GB" sz="4400" dirty="0">
              <a:solidFill>
                <a:srgbClr val="FF7C80"/>
              </a:solidFill>
            </a:endParaRPr>
          </a:p>
        </p:txBody>
      </p:sp>
      <p:pic>
        <p:nvPicPr>
          <p:cNvPr id="7" name="Picture 6">
            <a:extLst>
              <a:ext uri="{FF2B5EF4-FFF2-40B4-BE49-F238E27FC236}">
                <a16:creationId xmlns:a16="http://schemas.microsoft.com/office/drawing/2014/main" id="{A79666C1-5449-4625-8828-288C072C3A94}"/>
              </a:ext>
            </a:extLst>
          </p:cNvPr>
          <p:cNvPicPr>
            <a:picLocks noChangeAspect="1"/>
          </p:cNvPicPr>
          <p:nvPr/>
        </p:nvPicPr>
        <p:blipFill>
          <a:blip r:embed="rId3"/>
          <a:stretch>
            <a:fillRect/>
          </a:stretch>
        </p:blipFill>
        <p:spPr>
          <a:xfrm>
            <a:off x="0" y="1340844"/>
            <a:ext cx="9130776" cy="4069356"/>
          </a:xfrm>
          <a:prstGeom prst="rect">
            <a:avLst/>
          </a:prstGeom>
        </p:spPr>
      </p:pic>
    </p:spTree>
    <p:extLst>
      <p:ext uri="{BB962C8B-B14F-4D97-AF65-F5344CB8AC3E}">
        <p14:creationId xmlns:p14="http://schemas.microsoft.com/office/powerpoint/2010/main" val="33788101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FF7C80"/>
                </a:solidFill>
              </a:rPr>
              <a:t>Weekly Newsletter</a:t>
            </a:r>
          </a:p>
        </p:txBody>
      </p:sp>
      <p:sp>
        <p:nvSpPr>
          <p:cNvPr id="4" name="Content Placeholder 2"/>
          <p:cNvSpPr>
            <a:spLocks noGrp="1"/>
          </p:cNvSpPr>
          <p:nvPr>
            <p:ph idx="1"/>
          </p:nvPr>
        </p:nvSpPr>
        <p:spPr/>
        <p:txBody>
          <a:bodyPr/>
          <a:lstStyle/>
          <a:p>
            <a:pPr>
              <a:defRPr/>
            </a:pPr>
            <a:r>
              <a:rPr lang="en-GB" sz="2800" dirty="0">
                <a:solidFill>
                  <a:schemeClr val="bg1">
                    <a:lumMod val="75000"/>
                    <a:lumOff val="25000"/>
                  </a:schemeClr>
                </a:solidFill>
                <a:latin typeface="Arial" panose="020B0604020202020204" pitchFamily="34" charset="0"/>
                <a:cs typeface="Arial" panose="020B0604020202020204" pitchFamily="34" charset="0"/>
              </a:rPr>
              <a:t>On the Welcome page of the website; </a:t>
            </a:r>
          </a:p>
          <a:p>
            <a:pPr>
              <a:defRPr/>
            </a:pPr>
            <a:r>
              <a:rPr lang="en-GB" sz="2800" dirty="0">
                <a:solidFill>
                  <a:schemeClr val="bg1">
                    <a:lumMod val="75000"/>
                    <a:lumOff val="25000"/>
                  </a:schemeClr>
                </a:solidFill>
                <a:latin typeface="Arial" panose="020B0604020202020204" pitchFamily="34" charset="0"/>
                <a:cs typeface="Arial" panose="020B0604020202020204" pitchFamily="34" charset="0"/>
              </a:rPr>
              <a:t>Link sent out by Parent Mail;</a:t>
            </a:r>
          </a:p>
          <a:p>
            <a:pPr>
              <a:defRPr/>
            </a:pPr>
            <a:r>
              <a:rPr lang="en-GB" sz="2800" dirty="0">
                <a:solidFill>
                  <a:schemeClr val="bg1">
                    <a:lumMod val="75000"/>
                    <a:lumOff val="25000"/>
                  </a:schemeClr>
                </a:solidFill>
                <a:latin typeface="Arial" panose="020B0604020202020204" pitchFamily="34" charset="0"/>
                <a:cs typeface="Arial" panose="020B0604020202020204" pitchFamily="34" charset="0"/>
              </a:rPr>
              <a:t>Useful source of information.</a:t>
            </a:r>
          </a:p>
          <a:p>
            <a:pPr>
              <a:defRPr/>
            </a:pPr>
            <a:endParaRPr lang="en-GB" sz="2800" dirty="0">
              <a:solidFill>
                <a:schemeClr val="bg1">
                  <a:lumMod val="75000"/>
                  <a:lumOff val="25000"/>
                </a:schemeClr>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195E41A4-4B76-4711-AA63-39D8D714C903}"/>
              </a:ext>
            </a:extLst>
          </p:cNvPr>
          <p:cNvPicPr>
            <a:picLocks noChangeAspect="1"/>
          </p:cNvPicPr>
          <p:nvPr/>
        </p:nvPicPr>
        <p:blipFill>
          <a:blip r:embed="rId3"/>
          <a:stretch>
            <a:fillRect/>
          </a:stretch>
        </p:blipFill>
        <p:spPr>
          <a:xfrm>
            <a:off x="2362200" y="3210188"/>
            <a:ext cx="4143375" cy="3436122"/>
          </a:xfrm>
          <a:prstGeom prst="rect">
            <a:avLst/>
          </a:prstGeom>
        </p:spPr>
      </p:pic>
    </p:spTree>
    <p:extLst>
      <p:ext uri="{BB962C8B-B14F-4D97-AF65-F5344CB8AC3E}">
        <p14:creationId xmlns:p14="http://schemas.microsoft.com/office/powerpoint/2010/main" val="157023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FF7C80"/>
                </a:solidFill>
              </a:rPr>
              <a:t>Enrichment Opportunities</a:t>
            </a:r>
          </a:p>
        </p:txBody>
      </p:sp>
      <p:sp>
        <p:nvSpPr>
          <p:cNvPr id="4" name="Content Placeholder 2"/>
          <p:cNvSpPr>
            <a:spLocks noGrp="1"/>
          </p:cNvSpPr>
          <p:nvPr>
            <p:ph idx="1"/>
          </p:nvPr>
        </p:nvSpPr>
        <p:spPr>
          <a:xfrm>
            <a:off x="685802" y="1311180"/>
            <a:ext cx="5791200" cy="2819400"/>
          </a:xfrm>
        </p:spPr>
        <p:txBody>
          <a:bodyPr/>
          <a:lstStyle/>
          <a:p>
            <a:pPr>
              <a:defRPr/>
            </a:pPr>
            <a:r>
              <a:rPr lang="en-GB" sz="2400" dirty="0">
                <a:solidFill>
                  <a:schemeClr val="bg1">
                    <a:lumMod val="75000"/>
                    <a:lumOff val="25000"/>
                  </a:schemeClr>
                </a:solidFill>
                <a:latin typeface="Arial" panose="020B0604020202020204" pitchFamily="34" charset="0"/>
                <a:cs typeface="Arial" panose="020B0604020202020204" pitchFamily="34" charset="0"/>
              </a:rPr>
              <a:t>Trips and Visits </a:t>
            </a:r>
          </a:p>
          <a:p>
            <a:pPr lvl="1">
              <a:defRPr/>
            </a:pPr>
            <a:r>
              <a:rPr lang="en-GB" sz="2000" dirty="0">
                <a:solidFill>
                  <a:schemeClr val="bg1">
                    <a:lumMod val="75000"/>
                    <a:lumOff val="25000"/>
                  </a:schemeClr>
                </a:solidFill>
                <a:latin typeface="Arial" panose="020B0604020202020204" pitchFamily="34" charset="0"/>
                <a:cs typeface="Arial" panose="020B0604020202020204" pitchFamily="34" charset="0"/>
              </a:rPr>
              <a:t>Winchester Science Museum</a:t>
            </a:r>
          </a:p>
          <a:p>
            <a:pPr lvl="1">
              <a:defRPr/>
            </a:pPr>
            <a:r>
              <a:rPr lang="en-GB" sz="2000" dirty="0">
                <a:solidFill>
                  <a:schemeClr val="bg1">
                    <a:lumMod val="75000"/>
                    <a:lumOff val="25000"/>
                  </a:schemeClr>
                </a:solidFill>
                <a:latin typeface="Arial" panose="020B0604020202020204" pitchFamily="34" charset="0"/>
                <a:cs typeface="Arial" panose="020B0604020202020204" pitchFamily="34" charset="0"/>
              </a:rPr>
              <a:t>Sikh Gurdwara</a:t>
            </a:r>
          </a:p>
          <a:p>
            <a:pPr>
              <a:defRPr/>
            </a:pPr>
            <a:r>
              <a:rPr lang="en-GB" sz="2400" dirty="0">
                <a:solidFill>
                  <a:schemeClr val="bg1">
                    <a:lumMod val="75000"/>
                    <a:lumOff val="25000"/>
                  </a:schemeClr>
                </a:solidFill>
                <a:latin typeface="Arial" panose="020B0604020202020204" pitchFamily="34" charset="0"/>
                <a:cs typeface="Arial" panose="020B0604020202020204" pitchFamily="34" charset="0"/>
              </a:rPr>
              <a:t>Music and Dance workshops</a:t>
            </a:r>
          </a:p>
          <a:p>
            <a:pPr>
              <a:defRPr/>
            </a:pPr>
            <a:r>
              <a:rPr lang="en-GB" sz="2400" dirty="0">
                <a:solidFill>
                  <a:schemeClr val="bg1">
                    <a:lumMod val="75000"/>
                    <a:lumOff val="25000"/>
                  </a:schemeClr>
                </a:solidFill>
                <a:latin typeface="Arial" panose="020B0604020202020204" pitchFamily="34" charset="0"/>
                <a:cs typeface="Arial" panose="020B0604020202020204" pitchFamily="34" charset="0"/>
              </a:rPr>
              <a:t>VR Natural Disasters </a:t>
            </a:r>
          </a:p>
          <a:p>
            <a:pPr>
              <a:defRPr/>
            </a:pPr>
            <a:r>
              <a:rPr lang="en-GB" sz="2400" dirty="0">
                <a:solidFill>
                  <a:schemeClr val="bg1">
                    <a:lumMod val="75000"/>
                    <a:lumOff val="25000"/>
                  </a:schemeClr>
                </a:solidFill>
                <a:latin typeface="Arial" panose="020B0604020202020204" pitchFamily="34" charset="0"/>
                <a:cs typeface="Arial" panose="020B0604020202020204" pitchFamily="34" charset="0"/>
              </a:rPr>
              <a:t>Topic Days</a:t>
            </a:r>
          </a:p>
          <a:p>
            <a:pPr lvl="1">
              <a:defRPr/>
            </a:pPr>
            <a:r>
              <a:rPr lang="en-GB" sz="2000" dirty="0">
                <a:solidFill>
                  <a:schemeClr val="bg1">
                    <a:lumMod val="75000"/>
                    <a:lumOff val="25000"/>
                  </a:schemeClr>
                </a:solidFill>
                <a:latin typeface="Arial" panose="020B0604020202020204" pitchFamily="34" charset="0"/>
                <a:cs typeface="Arial" panose="020B0604020202020204" pitchFamily="34" charset="0"/>
              </a:rPr>
              <a:t>Greeks</a:t>
            </a:r>
          </a:p>
          <a:p>
            <a:pPr lvl="1">
              <a:defRPr/>
            </a:pPr>
            <a:r>
              <a:rPr lang="en-GB" sz="2000" dirty="0">
                <a:solidFill>
                  <a:schemeClr val="bg1">
                    <a:lumMod val="75000"/>
                    <a:lumOff val="25000"/>
                  </a:schemeClr>
                </a:solidFill>
                <a:latin typeface="Arial" panose="020B0604020202020204" pitchFamily="34" charset="0"/>
                <a:cs typeface="Arial" panose="020B0604020202020204" pitchFamily="34" charset="0"/>
              </a:rPr>
              <a:t>WWII</a:t>
            </a:r>
          </a:p>
          <a:p>
            <a:pPr>
              <a:defRPr/>
            </a:pPr>
            <a:endParaRPr lang="en-GB" sz="2400" dirty="0">
              <a:solidFill>
                <a:schemeClr val="bg1">
                  <a:lumMod val="75000"/>
                  <a:lumOff val="25000"/>
                </a:schemeClr>
              </a:solidFill>
              <a:latin typeface="Arial" panose="020B0604020202020204" pitchFamily="34" charset="0"/>
              <a:cs typeface="Arial" panose="020B0604020202020204" pitchFamily="34" charset="0"/>
            </a:endParaRPr>
          </a:p>
        </p:txBody>
      </p:sp>
      <p:pic>
        <p:nvPicPr>
          <p:cNvPr id="1026" name="Picture 2" descr="Sikh Temple, Reading, Berkshire, England, GB, UK Stock Photo - Alamy">
            <a:extLst>
              <a:ext uri="{FF2B5EF4-FFF2-40B4-BE49-F238E27FC236}">
                <a16:creationId xmlns:a16="http://schemas.microsoft.com/office/drawing/2014/main" id="{C9CB4250-89EE-44DD-8BEC-D8F2F566F0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27956">
            <a:off x="6609537" y="1596291"/>
            <a:ext cx="1685925" cy="27146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inchester Science Centre and Planetarium">
            <a:extLst>
              <a:ext uri="{FF2B5EF4-FFF2-40B4-BE49-F238E27FC236}">
                <a16:creationId xmlns:a16="http://schemas.microsoft.com/office/drawing/2014/main" id="{F62924DF-7AAD-4884-9058-FF87AF9AEF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4675051"/>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3B6F447-72A3-480A-94A5-2D92985875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08422">
            <a:off x="5711727" y="4129095"/>
            <a:ext cx="2994528" cy="2245896"/>
          </a:xfrm>
          <a:prstGeom prst="rect">
            <a:avLst/>
          </a:prstGeom>
        </p:spPr>
      </p:pic>
      <p:pic>
        <p:nvPicPr>
          <p:cNvPr id="1030" name="Picture 6" descr="Volcanoes Virtual Reality (VR) School Workshop | PrimeVR">
            <a:extLst>
              <a:ext uri="{FF2B5EF4-FFF2-40B4-BE49-F238E27FC236}">
                <a16:creationId xmlns:a16="http://schemas.microsoft.com/office/drawing/2014/main" id="{3D128C0A-82E9-4945-AA27-6095E3C2C0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449896">
            <a:off x="256050" y="4692405"/>
            <a:ext cx="1803653" cy="1803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1187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t>Any Questions?</a:t>
            </a:r>
          </a:p>
        </p:txBody>
      </p:sp>
      <p:pic>
        <p:nvPicPr>
          <p:cNvPr id="1026" name="Picture 2" descr="Image result for photos spa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7960" y="-1188720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609600" y="1676400"/>
            <a:ext cx="3048000" cy="1905000"/>
          </a:xfrm>
          <a:prstGeom prst="rect">
            <a:avLst/>
          </a:prstGeom>
        </p:spPr>
      </p:pic>
      <p:pic>
        <p:nvPicPr>
          <p:cNvPr id="8" name="Picture 7"/>
          <p:cNvPicPr>
            <a:picLocks noChangeAspect="1"/>
          </p:cNvPicPr>
          <p:nvPr/>
        </p:nvPicPr>
        <p:blipFill>
          <a:blip r:embed="rId5"/>
          <a:stretch>
            <a:fillRect/>
          </a:stretch>
        </p:blipFill>
        <p:spPr>
          <a:xfrm>
            <a:off x="4846511" y="1681163"/>
            <a:ext cx="3382898" cy="1900237"/>
          </a:xfrm>
          <a:prstGeom prst="rect">
            <a:avLst/>
          </a:prstGeom>
        </p:spPr>
      </p:pic>
      <p:pic>
        <p:nvPicPr>
          <p:cNvPr id="5" name="Picture 4"/>
          <p:cNvPicPr>
            <a:picLocks noChangeAspect="1"/>
          </p:cNvPicPr>
          <p:nvPr/>
        </p:nvPicPr>
        <p:blipFill>
          <a:blip r:embed="rId6"/>
          <a:stretch>
            <a:fillRect/>
          </a:stretch>
        </p:blipFill>
        <p:spPr>
          <a:xfrm>
            <a:off x="3429000" y="3886200"/>
            <a:ext cx="1838325" cy="248602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GB" dirty="0"/>
              <a:t>Our Core Values</a:t>
            </a:r>
          </a:p>
        </p:txBody>
      </p:sp>
      <p:sp>
        <p:nvSpPr>
          <p:cNvPr id="3" name="Content Placeholder 2"/>
          <p:cNvSpPr>
            <a:spLocks noGrp="1"/>
          </p:cNvSpPr>
          <p:nvPr>
            <p:ph idx="1"/>
          </p:nvPr>
        </p:nvSpPr>
        <p:spPr>
          <a:xfrm>
            <a:off x="381000" y="914400"/>
            <a:ext cx="8229600" cy="4708525"/>
          </a:xfrm>
        </p:spPr>
        <p:txBody>
          <a:bodyPr/>
          <a:lstStyle/>
          <a:p>
            <a:pPr marL="0" indent="0">
              <a:buFontTx/>
              <a:buNone/>
              <a:defRPr/>
            </a:pPr>
            <a:r>
              <a:rPr lang="en-GB" dirty="0">
                <a:solidFill>
                  <a:schemeClr val="bg1">
                    <a:lumMod val="75000"/>
                    <a:lumOff val="25000"/>
                  </a:schemeClr>
                </a:solidFill>
                <a:latin typeface="Arial" panose="020B0604020202020204" pitchFamily="34" charset="0"/>
                <a:cs typeface="Arial" panose="020B0604020202020204" pitchFamily="34" charset="0"/>
              </a:rPr>
              <a:t>Our core values guide the actions of our staff and children and bind us together as a strong community.</a:t>
            </a:r>
          </a:p>
          <a:p>
            <a:pPr>
              <a:defRPr/>
            </a:pPr>
            <a:r>
              <a:rPr lang="en-GB" dirty="0">
                <a:solidFill>
                  <a:schemeClr val="bg1">
                    <a:lumMod val="75000"/>
                    <a:lumOff val="25000"/>
                  </a:schemeClr>
                </a:solidFill>
                <a:latin typeface="Arial" panose="020B0604020202020204" pitchFamily="34" charset="0"/>
                <a:cs typeface="Arial" panose="020B0604020202020204" pitchFamily="34" charset="0"/>
              </a:rPr>
              <a:t>We are caring and we are kind.</a:t>
            </a:r>
          </a:p>
          <a:p>
            <a:pPr>
              <a:defRPr/>
            </a:pPr>
            <a:r>
              <a:rPr lang="en-GB" dirty="0">
                <a:solidFill>
                  <a:schemeClr val="bg1">
                    <a:lumMod val="75000"/>
                    <a:lumOff val="25000"/>
                  </a:schemeClr>
                </a:solidFill>
                <a:latin typeface="Arial" panose="020B0604020202020204" pitchFamily="34" charset="0"/>
                <a:cs typeface="Arial" panose="020B0604020202020204" pitchFamily="34" charset="0"/>
              </a:rPr>
              <a:t>We are always ready to learn.</a:t>
            </a:r>
          </a:p>
          <a:p>
            <a:pPr>
              <a:defRPr/>
            </a:pPr>
            <a:r>
              <a:rPr lang="en-GB" dirty="0">
                <a:solidFill>
                  <a:schemeClr val="bg1">
                    <a:lumMod val="75000"/>
                    <a:lumOff val="25000"/>
                  </a:schemeClr>
                </a:solidFill>
                <a:latin typeface="Arial" panose="020B0604020202020204" pitchFamily="34" charset="0"/>
                <a:cs typeface="Arial" panose="020B0604020202020204" pitchFamily="34" charset="0"/>
              </a:rPr>
              <a:t>We are determined and we are resilient.</a:t>
            </a:r>
          </a:p>
          <a:p>
            <a:pPr>
              <a:defRPr/>
            </a:pPr>
            <a:r>
              <a:rPr lang="en-GB" dirty="0">
                <a:solidFill>
                  <a:schemeClr val="bg1">
                    <a:lumMod val="75000"/>
                    <a:lumOff val="25000"/>
                  </a:schemeClr>
                </a:solidFill>
                <a:latin typeface="Arial" panose="020B0604020202020204" pitchFamily="34" charset="0"/>
                <a:cs typeface="Arial" panose="020B0604020202020204" pitchFamily="34" charset="0"/>
              </a:rPr>
              <a:t>We embrace difference and diversity.</a:t>
            </a:r>
          </a:p>
          <a:p>
            <a:pPr>
              <a:defRPr/>
            </a:pPr>
            <a:r>
              <a:rPr lang="en-GB" dirty="0">
                <a:solidFill>
                  <a:schemeClr val="bg1">
                    <a:lumMod val="75000"/>
                    <a:lumOff val="25000"/>
                  </a:schemeClr>
                </a:solidFill>
                <a:latin typeface="Arial" panose="020B0604020202020204" pitchFamily="34" charset="0"/>
                <a:cs typeface="Arial" panose="020B0604020202020204" pitchFamily="34" charset="0"/>
              </a:rPr>
              <a:t>We have a voice and we listen to others.</a:t>
            </a:r>
          </a:p>
          <a:p>
            <a:pPr>
              <a:defRPr/>
            </a:pPr>
            <a:r>
              <a:rPr lang="en-GB" dirty="0">
                <a:solidFill>
                  <a:schemeClr val="bg1">
                    <a:lumMod val="75000"/>
                    <a:lumOff val="25000"/>
                  </a:schemeClr>
                </a:solidFill>
                <a:latin typeface="Arial" panose="020B0604020202020204" pitchFamily="34" charset="0"/>
                <a:cs typeface="Arial" panose="020B0604020202020204" pitchFamily="34" charset="0"/>
              </a:rPr>
              <a:t>We encourage and we cooperate.</a:t>
            </a:r>
          </a:p>
          <a:p>
            <a:pPr>
              <a:defRPr/>
            </a:pPr>
            <a:r>
              <a:rPr lang="en-GB" dirty="0">
                <a:solidFill>
                  <a:schemeClr val="bg1">
                    <a:lumMod val="75000"/>
                    <a:lumOff val="25000"/>
                  </a:schemeClr>
                </a:solidFill>
                <a:latin typeface="Arial" panose="020B0604020202020204" pitchFamily="34" charset="0"/>
                <a:cs typeface="Arial" panose="020B0604020202020204" pitchFamily="34" charset="0"/>
              </a:rPr>
              <a:t>We contribute positively to our community.</a:t>
            </a:r>
          </a:p>
          <a:p>
            <a:pPr>
              <a:defRPr/>
            </a:pPr>
            <a:r>
              <a:rPr lang="en-GB" dirty="0">
                <a:solidFill>
                  <a:schemeClr val="bg1">
                    <a:lumMod val="75000"/>
                    <a:lumOff val="25000"/>
                  </a:schemeClr>
                </a:solidFill>
                <a:latin typeface="Arial" panose="020B0604020202020204" pitchFamily="34" charset="0"/>
                <a:cs typeface="Arial" panose="020B0604020202020204" pitchFamily="34" charset="0"/>
              </a:rPr>
              <a:t>We are environmentally responsible.</a:t>
            </a:r>
          </a:p>
          <a:p>
            <a:endParaRPr lang="en-GB" dirty="0">
              <a:solidFill>
                <a:schemeClr val="bg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6873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EEAC35-5E83-43AA-BADB-835802FEA4DA}"/>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AD202A28-BF99-418D-AEDC-BFA7D47064A1}"/>
              </a:ext>
            </a:extLst>
          </p:cNvPr>
          <p:cNvPicPr>
            <a:picLocks noChangeAspect="1"/>
          </p:cNvPicPr>
          <p:nvPr/>
        </p:nvPicPr>
        <p:blipFill>
          <a:blip r:embed="rId3"/>
          <a:stretch>
            <a:fillRect/>
          </a:stretch>
        </p:blipFill>
        <p:spPr>
          <a:xfrm>
            <a:off x="0" y="-96743"/>
            <a:ext cx="9220200" cy="711024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9555-591F-407B-BC97-C4FDD300E3E7}"/>
              </a:ext>
            </a:extLst>
          </p:cNvPr>
          <p:cNvSpPr>
            <a:spLocks noGrp="1"/>
          </p:cNvSpPr>
          <p:nvPr>
            <p:ph type="title"/>
          </p:nvPr>
        </p:nvSpPr>
        <p:spPr/>
        <p:txBody>
          <a:bodyPr/>
          <a:lstStyle/>
          <a:p>
            <a:r>
              <a:rPr lang="en-GB" dirty="0"/>
              <a:t>English</a:t>
            </a:r>
          </a:p>
        </p:txBody>
      </p:sp>
      <p:sp>
        <p:nvSpPr>
          <p:cNvPr id="4" name="Content Placeholder 2">
            <a:extLst>
              <a:ext uri="{FF2B5EF4-FFF2-40B4-BE49-F238E27FC236}">
                <a16:creationId xmlns:a16="http://schemas.microsoft.com/office/drawing/2014/main" id="{A1DC6A20-062B-4BB2-9342-43B66693E51A}"/>
              </a:ext>
            </a:extLst>
          </p:cNvPr>
          <p:cNvSpPr>
            <a:spLocks noGrp="1"/>
          </p:cNvSpPr>
          <p:nvPr>
            <p:ph idx="1"/>
          </p:nvPr>
        </p:nvSpPr>
        <p:spPr>
          <a:xfrm>
            <a:off x="707136" y="1600200"/>
            <a:ext cx="7729728" cy="3101983"/>
          </a:xfrm>
        </p:spPr>
        <p:txBody>
          <a:bodyPr/>
          <a:lstStyle/>
          <a:p>
            <a:r>
              <a:rPr lang="en-GB" dirty="0">
                <a:solidFill>
                  <a:schemeClr val="bg1"/>
                </a:solidFill>
                <a:latin typeface="Arial" panose="020B0604020202020204" pitchFamily="34" charset="0"/>
                <a:cs typeface="Arial" panose="020B0604020202020204" pitchFamily="34" charset="0"/>
              </a:rPr>
              <a:t>The majority of our writing is linked to the texts we read in Guided Reading or our history and geography topics.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This term, we are writing informal letter between Tom and his brother Peter from Tom’s Midnight Garden and short stories and information leaflets about Africa. </a:t>
            </a:r>
          </a:p>
        </p:txBody>
      </p:sp>
    </p:spTree>
    <p:extLst>
      <p:ext uri="{BB962C8B-B14F-4D97-AF65-F5344CB8AC3E}">
        <p14:creationId xmlns:p14="http://schemas.microsoft.com/office/powerpoint/2010/main" val="1583156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nchor="ctr">
            <a:noAutofit/>
            <a:scene3d>
              <a:camera prst="orthographicFront"/>
              <a:lightRig rig="soft" dir="t">
                <a:rot lat="0" lon="0" rev="16800000"/>
              </a:lightRig>
            </a:scene3d>
            <a:sp3d prstMaterial="softEdge">
              <a:bevelT w="38100" h="38100"/>
            </a:sp3d>
          </a:bodyPr>
          <a:lstStyle/>
          <a:p>
            <a:r>
              <a:rPr lang="en-GB" altLang="en-US" sz="4400" dirty="0">
                <a:solidFill>
                  <a:srgbClr val="FF7C80"/>
                </a:solidFill>
              </a:rPr>
              <a:t>Reading</a:t>
            </a:r>
            <a:br>
              <a:rPr lang="en-GB" altLang="en-US" sz="4400" dirty="0">
                <a:solidFill>
                  <a:srgbClr val="FF7C80"/>
                </a:solidFill>
              </a:rPr>
            </a:br>
            <a:endParaRPr lang="en-GB" sz="4400" dirty="0">
              <a:solidFill>
                <a:srgbClr val="FF7C80"/>
              </a:solidFill>
            </a:endParaRPr>
          </a:p>
        </p:txBody>
      </p:sp>
      <p:sp>
        <p:nvSpPr>
          <p:cNvPr id="4" name="Content Placeholder 2">
            <a:extLst>
              <a:ext uri="{FF2B5EF4-FFF2-40B4-BE49-F238E27FC236}">
                <a16:creationId xmlns:a16="http://schemas.microsoft.com/office/drawing/2014/main" id="{BD350F3A-6774-4612-A2FB-17BE9547A1EF}"/>
              </a:ext>
            </a:extLst>
          </p:cNvPr>
          <p:cNvSpPr txBox="1">
            <a:spLocks/>
          </p:cNvSpPr>
          <p:nvPr/>
        </p:nvSpPr>
        <p:spPr bwMode="auto">
          <a:xfrm>
            <a:off x="353568" y="1905000"/>
            <a:ext cx="8436864" cy="3733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70000" lnSpcReduction="20000"/>
          </a:bodyPr>
          <a:lstStyle>
            <a:lvl1pPr marL="547688" indent="-411163" algn="l" rtl="0" fontAlgn="base">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fontAlgn="base">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fontAlgn="base">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fontAlgn="base">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fontAlgn="base">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r>
              <a:rPr lang="en-GB" sz="3800" dirty="0">
                <a:solidFill>
                  <a:schemeClr val="bg1"/>
                </a:solidFill>
                <a:latin typeface="Arial" panose="020B0604020202020204" pitchFamily="34" charset="0"/>
                <a:cs typeface="Arial" panose="020B0604020202020204" pitchFamily="34" charset="0"/>
              </a:rPr>
              <a:t>Each term children take a Star Reader assessment which gives each child a ZPD score (</a:t>
            </a:r>
            <a:r>
              <a:rPr lang="en-GB" altLang="en-US" sz="3800" dirty="0">
                <a:solidFill>
                  <a:schemeClr val="bg1"/>
                </a:solidFill>
                <a:latin typeface="Arial" panose="020B0604020202020204" pitchFamily="34" charset="0"/>
                <a:cs typeface="Arial" panose="020B0604020202020204" pitchFamily="34" charset="0"/>
              </a:rPr>
              <a:t>this is the recommendation of book levels that this child should read to provide optimal challenge without frustration.)</a:t>
            </a:r>
          </a:p>
          <a:p>
            <a:r>
              <a:rPr lang="en-GB" altLang="en-US" sz="3800" dirty="0">
                <a:solidFill>
                  <a:schemeClr val="bg1"/>
                </a:solidFill>
                <a:latin typeface="Arial" panose="020B0604020202020204" pitchFamily="34" charset="0"/>
                <a:cs typeface="Arial" panose="020B0604020202020204" pitchFamily="34" charset="0"/>
              </a:rPr>
              <a:t>Children are encouraged to choose a reading book within this range from their class library.</a:t>
            </a:r>
          </a:p>
          <a:p>
            <a:r>
              <a:rPr lang="en-GB" altLang="en-US" sz="3800" dirty="0">
                <a:solidFill>
                  <a:schemeClr val="bg1"/>
                </a:solidFill>
                <a:latin typeface="Arial" panose="020B0604020202020204" pitchFamily="34" charset="0"/>
                <a:cs typeface="Arial" panose="020B0604020202020204" pitchFamily="34" charset="0"/>
              </a:rPr>
              <a:t>Accelerated Reader Quizzes – children take a quiz about the book within 48hrs of finishing a book to earn points.</a:t>
            </a:r>
          </a:p>
          <a:p>
            <a:endParaRPr lang="en-GB" altLang="en-US" sz="2400" dirty="0">
              <a:solidFill>
                <a:schemeClr val="bg1"/>
              </a:solidFill>
              <a:latin typeface="Arial" panose="020B0604020202020204" pitchFamily="34" charset="0"/>
              <a:cs typeface="Arial" panose="020B0604020202020204" pitchFamily="34" charset="0"/>
            </a:endParaRPr>
          </a:p>
          <a:p>
            <a:endParaRPr lang="en-GB" sz="2400" dirty="0">
              <a:solidFill>
                <a:schemeClr val="bg1"/>
              </a:solidFill>
              <a:latin typeface="Arial" panose="020B0604020202020204" pitchFamily="34" charset="0"/>
              <a:cs typeface="Arial" panose="020B0604020202020204" pitchFamily="34" charset="0"/>
            </a:endParaRPr>
          </a:p>
        </p:txBody>
      </p:sp>
      <p:pic>
        <p:nvPicPr>
          <p:cNvPr id="5" name="Picture 6" descr="Premium Photo | Little girl reading from a magic book">
            <a:extLst>
              <a:ext uri="{FF2B5EF4-FFF2-40B4-BE49-F238E27FC236}">
                <a16:creationId xmlns:a16="http://schemas.microsoft.com/office/drawing/2014/main" id="{3160ED2E-8B9A-4661-BB0F-4C039AC583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328" y="274638"/>
            <a:ext cx="2746067" cy="1241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7237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48B01-31E8-49E3-94A1-E91ECF5290DE}"/>
              </a:ext>
            </a:extLst>
          </p:cNvPr>
          <p:cNvSpPr>
            <a:spLocks noGrp="1"/>
          </p:cNvSpPr>
          <p:nvPr>
            <p:ph type="title"/>
          </p:nvPr>
        </p:nvSpPr>
        <p:spPr>
          <a:xfrm>
            <a:off x="1592176" y="182527"/>
            <a:ext cx="5797296" cy="891540"/>
          </a:xfrm>
        </p:spPr>
        <p:txBody>
          <a:bodyPr/>
          <a:lstStyle/>
          <a:p>
            <a:r>
              <a:rPr lang="en-GB" dirty="0"/>
              <a:t>Guided Reading</a:t>
            </a:r>
          </a:p>
        </p:txBody>
      </p:sp>
      <p:pic>
        <p:nvPicPr>
          <p:cNvPr id="4" name="Picture 6" descr="Premium Photo | Little girl reading from a magic book">
            <a:extLst>
              <a:ext uri="{FF2B5EF4-FFF2-40B4-BE49-F238E27FC236}">
                <a16:creationId xmlns:a16="http://schemas.microsoft.com/office/drawing/2014/main" id="{89929046-2C07-478D-BACD-FC666FBBAA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296" y="212449"/>
            <a:ext cx="2059550" cy="931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Tom's Midnight Garden">
            <a:extLst>
              <a:ext uri="{FF2B5EF4-FFF2-40B4-BE49-F238E27FC236}">
                <a16:creationId xmlns:a16="http://schemas.microsoft.com/office/drawing/2014/main" id="{4F3456FB-46AD-4A51-B7F6-A29D9D7BD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62105">
            <a:off x="470607" y="1710720"/>
            <a:ext cx="1832239" cy="28070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ourney to Jo'burg">
            <a:extLst>
              <a:ext uri="{FF2B5EF4-FFF2-40B4-BE49-F238E27FC236}">
                <a16:creationId xmlns:a16="http://schemas.microsoft.com/office/drawing/2014/main" id="{5546BF4B-D56C-4201-986E-9CFF115A26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024373">
            <a:off x="1864232" y="3438815"/>
            <a:ext cx="1844653" cy="28160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ho Let the Gods Out?">
            <a:extLst>
              <a:ext uri="{FF2B5EF4-FFF2-40B4-BE49-F238E27FC236}">
                <a16:creationId xmlns:a16="http://schemas.microsoft.com/office/drawing/2014/main" id="{C9C8A114-A5A6-410E-A727-31354C4783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6058" y="1626393"/>
            <a:ext cx="1628775" cy="24574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Nowhere Emporium">
            <a:extLst>
              <a:ext uri="{FF2B5EF4-FFF2-40B4-BE49-F238E27FC236}">
                <a16:creationId xmlns:a16="http://schemas.microsoft.com/office/drawing/2014/main" id="{5AA32D2C-C5E4-44C6-A9F7-7257A035C3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4808" y="3775580"/>
            <a:ext cx="1762191" cy="267438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e Big Picture: Extreme Earth: (The Big Picture)">
            <a:extLst>
              <a:ext uri="{FF2B5EF4-FFF2-40B4-BE49-F238E27FC236}">
                <a16:creationId xmlns:a16="http://schemas.microsoft.com/office/drawing/2014/main" id="{DBAC7BB6-6A59-414B-BE84-066CECAB6B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58422">
            <a:off x="6231570" y="1510981"/>
            <a:ext cx="2059165" cy="258457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4" descr="Letters from the Lighthouse - 9780571327584 - Scholastic">
            <a:extLst>
              <a:ext uri="{FF2B5EF4-FFF2-40B4-BE49-F238E27FC236}">
                <a16:creationId xmlns:a16="http://schemas.microsoft.com/office/drawing/2014/main" id="{85B3E798-26B0-4ADC-85C7-F9FD6B808520}"/>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40" name="Picture 16" descr="Letters from the Lighthouse: 'THE QUEEN OF HISTORICAL FICTION' Guardian (Main - Re-issue)">
            <a:extLst>
              <a:ext uri="{FF2B5EF4-FFF2-40B4-BE49-F238E27FC236}">
                <a16:creationId xmlns:a16="http://schemas.microsoft.com/office/drawing/2014/main" id="{F929E9CD-290E-46F8-882C-F3EF9D5DCB9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410376">
            <a:off x="6969176" y="3754863"/>
            <a:ext cx="1787878" cy="2738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01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7AA4C-3620-48A4-B6E6-C3BD1CA6DD58}"/>
              </a:ext>
            </a:extLst>
          </p:cNvPr>
          <p:cNvSpPr>
            <a:spLocks noGrp="1"/>
          </p:cNvSpPr>
          <p:nvPr>
            <p:ph type="title"/>
          </p:nvPr>
        </p:nvSpPr>
        <p:spPr>
          <a:xfrm>
            <a:off x="457200" y="185887"/>
            <a:ext cx="8229600" cy="1143000"/>
          </a:xfrm>
        </p:spPr>
        <p:txBody>
          <a:bodyPr/>
          <a:lstStyle/>
          <a:p>
            <a:r>
              <a:rPr lang="en-GB" dirty="0"/>
              <a:t>Spellings</a:t>
            </a:r>
          </a:p>
        </p:txBody>
      </p:sp>
      <p:pic>
        <p:nvPicPr>
          <p:cNvPr id="5" name="Content Placeholder 4">
            <a:extLst>
              <a:ext uri="{FF2B5EF4-FFF2-40B4-BE49-F238E27FC236}">
                <a16:creationId xmlns:a16="http://schemas.microsoft.com/office/drawing/2014/main" id="{A1AFD88E-F143-4376-9E52-97380B3D9CE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8767" y="1128276"/>
            <a:ext cx="6457283" cy="4548038"/>
          </a:xfrm>
        </p:spPr>
      </p:pic>
      <p:pic>
        <p:nvPicPr>
          <p:cNvPr id="4" name="Picture 2" descr="Read Write Inc. Spelling">
            <a:extLst>
              <a:ext uri="{FF2B5EF4-FFF2-40B4-BE49-F238E27FC236}">
                <a16:creationId xmlns:a16="http://schemas.microsoft.com/office/drawing/2014/main" id="{D373BC79-E00A-4BE3-8D30-4AFCD01313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5546040"/>
            <a:ext cx="369570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ad Write Inc. Spelling: Practice Book 5 Pack of 5: Amazon.co.uk:  Pursglove, Janey, Roberts, Jenny, Sheppard, Kate, Miskin, Ruth:  9780198305361: Books">
            <a:extLst>
              <a:ext uri="{FF2B5EF4-FFF2-40B4-BE49-F238E27FC236}">
                <a16:creationId xmlns:a16="http://schemas.microsoft.com/office/drawing/2014/main" id="{E78DA167-BFD6-4662-9E58-B22681D9EB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78624">
            <a:off x="6900529" y="346195"/>
            <a:ext cx="1800225" cy="25431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ad Write Inc. Spelling: Log Book 5-6 (Pack of 30) (Read Write Inc Spelling Second Edition)">
            <a:extLst>
              <a:ext uri="{FF2B5EF4-FFF2-40B4-BE49-F238E27FC236}">
                <a16:creationId xmlns:a16="http://schemas.microsoft.com/office/drawing/2014/main" id="{A2BEEDCB-4BF7-4F71-820F-CDB0BDE1D6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1832">
            <a:off x="6858480" y="3086464"/>
            <a:ext cx="1872841" cy="2662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292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488BE-E166-475B-98F1-B3B5BE046761}"/>
              </a:ext>
            </a:extLst>
          </p:cNvPr>
          <p:cNvSpPr>
            <a:spLocks noGrp="1"/>
          </p:cNvSpPr>
          <p:nvPr>
            <p:ph type="title"/>
          </p:nvPr>
        </p:nvSpPr>
        <p:spPr/>
        <p:txBody>
          <a:bodyPr/>
          <a:lstStyle/>
          <a:p>
            <a:r>
              <a:rPr lang="en-GB" dirty="0"/>
              <a:t>Maths</a:t>
            </a:r>
          </a:p>
        </p:txBody>
      </p:sp>
      <p:sp>
        <p:nvSpPr>
          <p:cNvPr id="3" name="Content Placeholder 2">
            <a:extLst>
              <a:ext uri="{FF2B5EF4-FFF2-40B4-BE49-F238E27FC236}">
                <a16:creationId xmlns:a16="http://schemas.microsoft.com/office/drawing/2014/main" id="{0C085671-CF7A-4493-B4FF-FD0A2399CA1F}"/>
              </a:ext>
            </a:extLst>
          </p:cNvPr>
          <p:cNvSpPr>
            <a:spLocks noGrp="1"/>
          </p:cNvSpPr>
          <p:nvPr>
            <p:ph idx="1"/>
          </p:nvPr>
        </p:nvSpPr>
        <p:spPr/>
        <p:txBody>
          <a:bodyPr/>
          <a:lstStyle/>
          <a:p>
            <a:pPr marL="0" indent="0">
              <a:buNone/>
            </a:pPr>
            <a:r>
              <a:rPr lang="en-GB" dirty="0">
                <a:solidFill>
                  <a:schemeClr val="bg1"/>
                </a:solidFill>
                <a:latin typeface="Arial" panose="020B0604020202020204" pitchFamily="34" charset="0"/>
                <a:cs typeface="Arial" panose="020B0604020202020204" pitchFamily="34" charset="0"/>
              </a:rPr>
              <a:t>We follow the White Rose maths scheme with challenge provided from </a:t>
            </a:r>
            <a:r>
              <a:rPr lang="en-GB" dirty="0" err="1">
                <a:solidFill>
                  <a:schemeClr val="bg1"/>
                </a:solidFill>
                <a:latin typeface="Arial" panose="020B0604020202020204" pitchFamily="34" charset="0"/>
                <a:cs typeface="Arial" panose="020B0604020202020204" pitchFamily="34" charset="0"/>
              </a:rPr>
              <a:t>Planpanion</a:t>
            </a:r>
            <a:r>
              <a:rPr lang="en-GB" dirty="0">
                <a:solidFill>
                  <a:schemeClr val="bg1"/>
                </a:solidFill>
                <a:latin typeface="Arial" panose="020B0604020202020204" pitchFamily="34" charset="0"/>
                <a:cs typeface="Arial" panose="020B0604020202020204" pitchFamily="34" charset="0"/>
              </a:rPr>
              <a:t>. Each lesson provides the opportunity for children to develop their fluency, reasoning and problem solving skills. </a:t>
            </a:r>
          </a:p>
          <a:p>
            <a:pPr marL="0" indent="0">
              <a:buNone/>
            </a:pPr>
            <a:endParaRPr lang="en-GB"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3BE5A5C-66C8-4A09-BB1E-131783A2A891}"/>
              </a:ext>
            </a:extLst>
          </p:cNvPr>
          <p:cNvPicPr>
            <a:picLocks noChangeAspect="1"/>
          </p:cNvPicPr>
          <p:nvPr/>
        </p:nvPicPr>
        <p:blipFill rotWithShape="1">
          <a:blip r:embed="rId3"/>
          <a:srcRect l="29329" t="26046" r="26776" b="44186"/>
          <a:stretch/>
        </p:blipFill>
        <p:spPr>
          <a:xfrm rot="20967379">
            <a:off x="-5385" y="4075420"/>
            <a:ext cx="2953559" cy="1251839"/>
          </a:xfrm>
          <a:prstGeom prst="rect">
            <a:avLst/>
          </a:prstGeom>
        </p:spPr>
      </p:pic>
      <p:pic>
        <p:nvPicPr>
          <p:cNvPr id="5" name="Picture 4">
            <a:extLst>
              <a:ext uri="{FF2B5EF4-FFF2-40B4-BE49-F238E27FC236}">
                <a16:creationId xmlns:a16="http://schemas.microsoft.com/office/drawing/2014/main" id="{633D00EA-0D4C-4C16-B3D6-5A92306333FC}"/>
              </a:ext>
            </a:extLst>
          </p:cNvPr>
          <p:cNvPicPr>
            <a:picLocks noChangeAspect="1"/>
          </p:cNvPicPr>
          <p:nvPr/>
        </p:nvPicPr>
        <p:blipFill rotWithShape="1">
          <a:blip r:embed="rId4"/>
          <a:srcRect l="42700" t="29612" r="28811" b="45581"/>
          <a:stretch/>
        </p:blipFill>
        <p:spPr>
          <a:xfrm>
            <a:off x="3136604" y="3815759"/>
            <a:ext cx="2344479" cy="1275908"/>
          </a:xfrm>
          <a:prstGeom prst="rect">
            <a:avLst/>
          </a:prstGeom>
        </p:spPr>
      </p:pic>
      <p:pic>
        <p:nvPicPr>
          <p:cNvPr id="6" name="Picture 5">
            <a:extLst>
              <a:ext uri="{FF2B5EF4-FFF2-40B4-BE49-F238E27FC236}">
                <a16:creationId xmlns:a16="http://schemas.microsoft.com/office/drawing/2014/main" id="{C3FF346D-8F94-41F5-89B5-DD374FA10FFA}"/>
              </a:ext>
            </a:extLst>
          </p:cNvPr>
          <p:cNvPicPr>
            <a:picLocks noChangeAspect="1"/>
          </p:cNvPicPr>
          <p:nvPr/>
        </p:nvPicPr>
        <p:blipFill rotWithShape="1">
          <a:blip r:embed="rId5"/>
          <a:srcRect l="13631" t="32714" r="29556" b="17674"/>
          <a:stretch/>
        </p:blipFill>
        <p:spPr>
          <a:xfrm rot="496557">
            <a:off x="5631407" y="3663820"/>
            <a:ext cx="3396853" cy="1853924"/>
          </a:xfrm>
          <a:prstGeom prst="rect">
            <a:avLst/>
          </a:prstGeom>
        </p:spPr>
      </p:pic>
    </p:spTree>
    <p:extLst>
      <p:ext uri="{BB962C8B-B14F-4D97-AF65-F5344CB8AC3E}">
        <p14:creationId xmlns:p14="http://schemas.microsoft.com/office/powerpoint/2010/main" val="311133526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TM10001115[[fn=Parcel]]</Template>
  <TotalTime>1613</TotalTime>
  <Words>675</Words>
  <Application>Microsoft Office PowerPoint</Application>
  <PresentationFormat>On-screen Show (4:3)</PresentationFormat>
  <Paragraphs>162</Paragraphs>
  <Slides>24</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Book Antiqua</vt:lpstr>
      <vt:lpstr>Calibri</vt:lpstr>
      <vt:lpstr>Lucida Sans</vt:lpstr>
      <vt:lpstr>Wingdings</vt:lpstr>
      <vt:lpstr>Wingdings 2</vt:lpstr>
      <vt:lpstr>Wingdings 3</vt:lpstr>
      <vt:lpstr>Apex</vt:lpstr>
      <vt:lpstr>  welcome  Year 5 curriculum information evening</vt:lpstr>
      <vt:lpstr>The Year 5 Team</vt:lpstr>
      <vt:lpstr>Our Core Values</vt:lpstr>
      <vt:lpstr>PowerPoint Presentation</vt:lpstr>
      <vt:lpstr>English</vt:lpstr>
      <vt:lpstr>Reading </vt:lpstr>
      <vt:lpstr>Guided Reading</vt:lpstr>
      <vt:lpstr>Spellings</vt:lpstr>
      <vt:lpstr>Maths</vt:lpstr>
      <vt:lpstr>Maths</vt:lpstr>
      <vt:lpstr>Science</vt:lpstr>
      <vt:lpstr>History and Geography</vt:lpstr>
      <vt:lpstr>Art and DT</vt:lpstr>
      <vt:lpstr>RE and PSRHE</vt:lpstr>
      <vt:lpstr>Music and French</vt:lpstr>
      <vt:lpstr>                PE and Swimming Timetable  5D Monday - Swimming 5K Tuesday - Swimming 5M Wednesday - Swimming Thursday (all of Y5) Indoor PE – same as swimming slot  Please make sure children wear full kit to school on Thursdays, including trainers. Hair must be tied back and all jewellery removed or taped before coming to school.     </vt:lpstr>
      <vt:lpstr>Information and Equipment</vt:lpstr>
      <vt:lpstr>Assessment and Marking</vt:lpstr>
      <vt:lpstr>Assessment and Marking</vt:lpstr>
      <vt:lpstr>Home Learning </vt:lpstr>
      <vt:lpstr>Home Learning </vt:lpstr>
      <vt:lpstr>Weekly Newsletter</vt:lpstr>
      <vt:lpstr>Enrichment Opportunities</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5</dc:title>
  <dc:creator>Katy</dc:creator>
  <cp:lastModifiedBy>Kerry Dwyer</cp:lastModifiedBy>
  <cp:revision>176</cp:revision>
  <cp:lastPrinted>2023-09-13T15:23:01Z</cp:lastPrinted>
  <dcterms:created xsi:type="dcterms:W3CDTF">2012-09-09T09:22:21Z</dcterms:created>
  <dcterms:modified xsi:type="dcterms:W3CDTF">2023-09-13T15:49:35Z</dcterms:modified>
</cp:coreProperties>
</file>