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9906000" cy="6858000" type="A4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006D64"/>
    <a:srgbClr val="95C11F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351" autoAdjust="0"/>
    <p:restoredTop sz="93295" autoAdjust="0"/>
  </p:normalViewPr>
  <p:slideViewPr>
    <p:cSldViewPr>
      <p:cViewPr varScale="1">
        <p:scale>
          <a:sx n="106" d="100"/>
          <a:sy n="106" d="100"/>
        </p:scale>
        <p:origin x="306" y="108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53452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53452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100"/>
            </a:lvl1pPr>
          </a:lstStyle>
          <a:p>
            <a:fld id="{222E43BF-527D-440D-8356-FC8BCEDDB5DC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49375" y="1130300"/>
            <a:ext cx="4403725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84189"/>
            <a:ext cx="3077739" cy="453450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1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584189"/>
            <a:ext cx="3077739" cy="453450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1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49375" y="1130300"/>
            <a:ext cx="4403725" cy="3049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30/10/2018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" y="5159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41" y="-74838"/>
            <a:ext cx="2058895" cy="12241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105" y="-98964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829" y="62953"/>
            <a:ext cx="3456384" cy="621447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24784" y="86539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84748"/>
              </p:ext>
            </p:extLst>
          </p:nvPr>
        </p:nvGraphicFramePr>
        <p:xfrm>
          <a:off x="118829" y="742194"/>
          <a:ext cx="9710084" cy="5526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82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6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8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19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83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183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8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246">
                <a:tc rowSpan="4"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Sausage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and Ginger Stir Fry with Noodles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 Gammon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Tikka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Salmon </a:t>
                      </a: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Fishcake/ Fish Fingers with Chips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96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Potato &amp; Courgette Layer Bake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Enchiladas </a:t>
                      </a:r>
                    </a:p>
                    <a:p>
                      <a:pPr algn="ctr" fontAlgn="t"/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Roast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Garlic Slice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&amp; Sour Quorn Vegetables with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Noodles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9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Peas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 &amp;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&amp; Carrots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36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Apple </a:t>
                      </a:r>
                      <a:r>
                        <a:rPr lang="en-GB" sz="88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Crumble with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Cocoa Cookie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&amp; Sultana Cake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&amp; Raisin Strudel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="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Orange Tray Bake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079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in Tomato Sauce with Rice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and Broccoli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Pasta Bake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Turkey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and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Spaghetti Beef Bolognese with Tomato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Breaded Fish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05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Vegetarian Tortilla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Stack with </a:t>
                      </a: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Wedges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Mince Bolognaise with Spaghetti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Vegetable Loaf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Roast Potatoes and Gravy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&amp; Vegetable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Curry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Rice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Cheese &amp; Tomato Quiche </a:t>
                      </a: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7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Coleslaw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Mixed Vegetables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Green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137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Eves Pudding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Pineapple Loaf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&amp;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Banana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Square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 Peach Crumble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0797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800" b="0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Wholemeal Chicken and Red Pepper Pizza with Baked Wedges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Cottage Pie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Gravy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Potatoes and Gravy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Lasagne with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Garlic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Battered Fish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80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Shepherdess </a:t>
                      </a:r>
                      <a:endParaRPr lang="en-GB" sz="88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Pie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Lasagne served with Garlic Bread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spcAft>
                          <a:spcPts val="0"/>
                        </a:spcAft>
                      </a:pPr>
                      <a:r>
                        <a:rPr lang="en-GB" sz="88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Wellington with Roast Potatoes and Gravy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Red Pepper Frittata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New Potatoes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&amp; Tomato French Bread Pizza with Chips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1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Corn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 Green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Glazed 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Savoy 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 Corn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Tomato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63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Mandarin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Upside Down Cake </a:t>
                      </a:r>
                      <a:r>
                        <a:rPr lang="en-GB" sz="88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Custard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Rice Pudding with Mixed Berries</a:t>
                      </a:r>
                      <a:endParaRPr lang="en-GB" sz="88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Cheese, Apple &amp; Biscuits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Chunks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Sponge with Chocolate Drizzle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Salad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8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</a:t>
                      </a:r>
                      <a:r>
                        <a:rPr lang="en-GB" sz="88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  <a:endParaRPr lang="en-GB" sz="88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03111" y="325326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37392" y="1123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4BCEB"/>
                </a:solidFill>
                <a:latin typeface="Myriad Pro" panose="020B0503030403020204" pitchFamily="34" charset="0"/>
              </a:rPr>
              <a:t>Silver Menu Autumn 2018 </a:t>
            </a:r>
          </a:p>
        </p:txBody>
      </p:sp>
      <p:sp>
        <p:nvSpPr>
          <p:cNvPr id="34" name="Oval 33"/>
          <p:cNvSpPr/>
          <p:nvPr/>
        </p:nvSpPr>
        <p:spPr>
          <a:xfrm>
            <a:off x="4662466" y="355347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271959" y="90727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07" y="6034631"/>
            <a:ext cx="1346139" cy="9524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480" y="1498531"/>
            <a:ext cx="556601" cy="861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17" y="4778588"/>
            <a:ext cx="570518" cy="88266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6249143" y="6230371"/>
            <a:ext cx="3507937" cy="581584"/>
          </a:xfrm>
          <a:prstGeom prst="roundRect">
            <a:avLst/>
          </a:prstGeom>
          <a:solidFill>
            <a:srgbClr val="95C11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/>
              <a:t>Available  Daily </a:t>
            </a:r>
          </a:p>
          <a:p>
            <a:pPr algn="ctr"/>
            <a:r>
              <a:rPr lang="en-GB" sz="800" dirty="0"/>
              <a:t>Freshly cooked jacket potatoes with a choice of fillings (where advertised)</a:t>
            </a:r>
          </a:p>
          <a:p>
            <a:pPr algn="ctr"/>
            <a:r>
              <a:rPr lang="en-GB" sz="800" dirty="0"/>
              <a:t>Bread freshly baked on site daily  </a:t>
            </a:r>
          </a:p>
          <a:p>
            <a:pPr algn="ctr"/>
            <a:r>
              <a:rPr lang="en-GB" sz="800" dirty="0"/>
              <a:t>Daily salad selection</a:t>
            </a:r>
          </a:p>
        </p:txBody>
      </p:sp>
      <p:pic>
        <p:nvPicPr>
          <p:cNvPr id="20" name="Picture 2" descr="Image result for wokingham borough council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000" r="-6055" b="25000"/>
          <a:stretch/>
        </p:blipFill>
        <p:spPr bwMode="auto">
          <a:xfrm>
            <a:off x="136813" y="6241409"/>
            <a:ext cx="2007875" cy="57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69875" y="3190877"/>
            <a:ext cx="601663" cy="900113"/>
            <a:chOff x="170" y="2010"/>
            <a:chExt cx="379" cy="567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0" y="2010"/>
              <a:ext cx="352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522" y="2232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22" y="2232"/>
              <a:ext cx="27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22" y="2237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22" y="2237"/>
              <a:ext cx="22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22" y="2242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522" y="2242"/>
              <a:ext cx="16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522" y="2248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522" y="2248"/>
              <a:ext cx="11" cy="5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>
              <a:off x="522" y="2253"/>
              <a:ext cx="1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22" y="2253"/>
              <a:ext cx="5" cy="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235" y="2021"/>
              <a:ext cx="28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10-Sep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240" y="2129"/>
              <a:ext cx="28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01-Oct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240" y="2237"/>
              <a:ext cx="22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29-Oct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230" y="2345"/>
              <a:ext cx="29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19-Nov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235" y="2453"/>
              <a:ext cx="292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10-Dec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170" y="2010"/>
              <a:ext cx="0" cy="5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170" y="2010"/>
              <a:ext cx="5" cy="5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>
              <a:off x="517" y="2010"/>
              <a:ext cx="0" cy="5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517" y="2010"/>
              <a:ext cx="5" cy="5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170" y="255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70" y="25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26"/>
            <p:cNvSpPr>
              <a:spLocks noChangeShapeType="1"/>
            </p:cNvSpPr>
            <p:nvPr/>
          </p:nvSpPr>
          <p:spPr bwMode="auto">
            <a:xfrm>
              <a:off x="517" y="255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517" y="2556"/>
              <a:ext cx="5" cy="5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Line 28"/>
            <p:cNvSpPr>
              <a:spLocks noChangeShapeType="1"/>
            </p:cNvSpPr>
            <p:nvPr/>
          </p:nvSpPr>
          <p:spPr bwMode="auto">
            <a:xfrm>
              <a:off x="170" y="2010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70" y="2010"/>
              <a:ext cx="3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170" y="2118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170" y="2118"/>
              <a:ext cx="3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170" y="2226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170" y="2226"/>
              <a:ext cx="3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>
              <a:off x="170" y="2334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5"/>
            <p:cNvSpPr>
              <a:spLocks noChangeArrowheads="1"/>
            </p:cNvSpPr>
            <p:nvPr/>
          </p:nvSpPr>
          <p:spPr bwMode="auto">
            <a:xfrm>
              <a:off x="170" y="2334"/>
              <a:ext cx="357" cy="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>
              <a:off x="170" y="2443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170" y="2443"/>
              <a:ext cx="3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Line 38"/>
            <p:cNvSpPr>
              <a:spLocks noChangeShapeType="1"/>
            </p:cNvSpPr>
            <p:nvPr/>
          </p:nvSpPr>
          <p:spPr bwMode="auto">
            <a:xfrm>
              <a:off x="170" y="2551"/>
              <a:ext cx="35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39"/>
            <p:cNvSpPr>
              <a:spLocks noChangeArrowheads="1"/>
            </p:cNvSpPr>
            <p:nvPr/>
          </p:nvSpPr>
          <p:spPr bwMode="auto">
            <a:xfrm>
              <a:off x="170" y="2551"/>
              <a:ext cx="35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fde98e28-7625-451c-8c53-44dda40a03da"/>
    <ds:schemaRef ds:uri="84053289-19df-4a0d-ba79-24174fdaa72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3289-19df-4a0d-ba79-24174fdaa722"/>
    <ds:schemaRef ds:uri="fde98e28-7625-451c-8c53-44dda40a03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474</Words>
  <Application>Microsoft Office PowerPoint</Application>
  <PresentationFormat>A4 Paper (210x297 mm)</PresentationFormat>
  <Paragraphs>156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Myriad Pro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Sarah Lander</cp:lastModifiedBy>
  <cp:revision>253</cp:revision>
  <cp:lastPrinted>2018-06-05T08:09:56Z</cp:lastPrinted>
  <dcterms:created xsi:type="dcterms:W3CDTF">2014-08-19T19:35:20Z</dcterms:created>
  <dcterms:modified xsi:type="dcterms:W3CDTF">2018-10-30T13:47:01Z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