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32"/>
  </p:notesMasterIdLst>
  <p:sldIdLst>
    <p:sldId id="256" r:id="rId5"/>
    <p:sldId id="257" r:id="rId6"/>
    <p:sldId id="271" r:id="rId7"/>
    <p:sldId id="260" r:id="rId8"/>
    <p:sldId id="283" r:id="rId9"/>
    <p:sldId id="273" r:id="rId10"/>
    <p:sldId id="282" r:id="rId11"/>
    <p:sldId id="290" r:id="rId12"/>
    <p:sldId id="289" r:id="rId13"/>
    <p:sldId id="291" r:id="rId14"/>
    <p:sldId id="284" r:id="rId15"/>
    <p:sldId id="288" r:id="rId16"/>
    <p:sldId id="295" r:id="rId17"/>
    <p:sldId id="285" r:id="rId18"/>
    <p:sldId id="286" r:id="rId19"/>
    <p:sldId id="280" r:id="rId20"/>
    <p:sldId id="292" r:id="rId21"/>
    <p:sldId id="276" r:id="rId22"/>
    <p:sldId id="278" r:id="rId23"/>
    <p:sldId id="267" r:id="rId24"/>
    <p:sldId id="281" r:id="rId25"/>
    <p:sldId id="274" r:id="rId26"/>
    <p:sldId id="259" r:id="rId27"/>
    <p:sldId id="275" r:id="rId28"/>
    <p:sldId id="262" r:id="rId29"/>
    <p:sldId id="270" r:id="rId30"/>
    <p:sldId id="26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0" d="100"/>
          <a:sy n="90" d="100"/>
        </p:scale>
        <p:origin x="16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Tritton" userId="39b3da89-fe44-4ce9-91bc-3c505b1dc67c" providerId="ADAL" clId="{B0F35A97-7E5B-45F4-95AE-9B9B8B0E7924}"/>
    <pc:docChg chg="undo custSel addSld delSld modSld">
      <pc:chgData name="Linda Tritton" userId="39b3da89-fe44-4ce9-91bc-3c505b1dc67c" providerId="ADAL" clId="{B0F35A97-7E5B-45F4-95AE-9B9B8B0E7924}" dt="2023-09-13T10:29:43.072" v="2845" actId="20577"/>
      <pc:docMkLst>
        <pc:docMk/>
      </pc:docMkLst>
      <pc:sldChg chg="addSp delSp modSp">
        <pc:chgData name="Linda Tritton" userId="39b3da89-fe44-4ce9-91bc-3c505b1dc67c" providerId="ADAL" clId="{B0F35A97-7E5B-45F4-95AE-9B9B8B0E7924}" dt="2023-09-13T10:21:03.457" v="2804" actId="1076"/>
        <pc:sldMkLst>
          <pc:docMk/>
          <pc:sldMk cId="0" sldId="280"/>
        </pc:sldMkLst>
        <pc:spChg chg="mod">
          <ac:chgData name="Linda Tritton" userId="39b3da89-fe44-4ce9-91bc-3c505b1dc67c" providerId="ADAL" clId="{B0F35A97-7E5B-45F4-95AE-9B9B8B0E7924}" dt="2023-09-13T10:19:00.640" v="2791" actId="20577"/>
          <ac:spMkLst>
            <pc:docMk/>
            <pc:sldMk cId="0" sldId="280"/>
            <ac:spMk id="3" creationId="{00000000-0000-0000-0000-000000000000}"/>
          </ac:spMkLst>
        </pc:spChg>
        <pc:graphicFrameChg chg="add del mod modGraphic">
          <ac:chgData name="Linda Tritton" userId="39b3da89-fe44-4ce9-91bc-3c505b1dc67c" providerId="ADAL" clId="{B0F35A97-7E5B-45F4-95AE-9B9B8B0E7924}" dt="2023-09-13T09:58:10.119" v="1758"/>
          <ac:graphicFrameMkLst>
            <pc:docMk/>
            <pc:sldMk cId="0" sldId="280"/>
            <ac:graphicFrameMk id="4" creationId="{0FCEAF45-CED2-4BCE-8FE7-0188F7FD35A5}"/>
          </ac:graphicFrameMkLst>
        </pc:graphicFrameChg>
        <pc:picChg chg="add mod">
          <ac:chgData name="Linda Tritton" userId="39b3da89-fe44-4ce9-91bc-3c505b1dc67c" providerId="ADAL" clId="{B0F35A97-7E5B-45F4-95AE-9B9B8B0E7924}" dt="2023-09-13T10:20:24.405" v="2798" actId="1076"/>
          <ac:picMkLst>
            <pc:docMk/>
            <pc:sldMk cId="0" sldId="280"/>
            <ac:picMk id="5" creationId="{83200D0E-1D01-42C2-9C8E-B1A2323CF004}"/>
          </ac:picMkLst>
        </pc:picChg>
        <pc:picChg chg="add mod">
          <ac:chgData name="Linda Tritton" userId="39b3da89-fe44-4ce9-91bc-3c505b1dc67c" providerId="ADAL" clId="{B0F35A97-7E5B-45F4-95AE-9B9B8B0E7924}" dt="2023-09-13T10:21:03.457" v="2804" actId="1076"/>
          <ac:picMkLst>
            <pc:docMk/>
            <pc:sldMk cId="0" sldId="280"/>
            <ac:picMk id="6" creationId="{FF2FA567-EBAC-4393-90CF-530941063AA2}"/>
          </ac:picMkLst>
        </pc:picChg>
      </pc:sldChg>
      <pc:sldChg chg="addSp delSp modSp">
        <pc:chgData name="Linda Tritton" userId="39b3da89-fe44-4ce9-91bc-3c505b1dc67c" providerId="ADAL" clId="{B0F35A97-7E5B-45F4-95AE-9B9B8B0E7924}" dt="2023-09-13T09:37:23.896" v="1429" actId="6549"/>
        <pc:sldMkLst>
          <pc:docMk/>
          <pc:sldMk cId="2705734921" sldId="284"/>
        </pc:sldMkLst>
        <pc:spChg chg="mod">
          <ac:chgData name="Linda Tritton" userId="39b3da89-fe44-4ce9-91bc-3c505b1dc67c" providerId="ADAL" clId="{B0F35A97-7E5B-45F4-95AE-9B9B8B0E7924}" dt="2023-09-13T09:37:23.896" v="1429" actId="6549"/>
          <ac:spMkLst>
            <pc:docMk/>
            <pc:sldMk cId="2705734921" sldId="284"/>
            <ac:spMk id="3" creationId="{D6FA09C9-EF4A-4875-BA59-9187C0E659AF}"/>
          </ac:spMkLst>
        </pc:spChg>
        <pc:graphicFrameChg chg="add del mod">
          <ac:chgData name="Linda Tritton" userId="39b3da89-fe44-4ce9-91bc-3c505b1dc67c" providerId="ADAL" clId="{B0F35A97-7E5B-45F4-95AE-9B9B8B0E7924}" dt="2023-09-13T08:55:08.077" v="1351"/>
          <ac:graphicFrameMkLst>
            <pc:docMk/>
            <pc:sldMk cId="2705734921" sldId="284"/>
            <ac:graphicFrameMk id="11" creationId="{294C0965-27C1-4B7B-A9B2-A6B143FCD66F}"/>
          </ac:graphicFrameMkLst>
        </pc:graphicFrameChg>
        <pc:picChg chg="add mod">
          <ac:chgData name="Linda Tritton" userId="39b3da89-fe44-4ce9-91bc-3c505b1dc67c" providerId="ADAL" clId="{B0F35A97-7E5B-45F4-95AE-9B9B8B0E7924}" dt="2023-09-13T09:32:08.263" v="1357" actId="1076"/>
          <ac:picMkLst>
            <pc:docMk/>
            <pc:sldMk cId="2705734921" sldId="284"/>
            <ac:picMk id="4" creationId="{24198C6C-EB83-4739-B935-A28A35B78AB7}"/>
          </ac:picMkLst>
        </pc:picChg>
        <pc:picChg chg="add mod">
          <ac:chgData name="Linda Tritton" userId="39b3da89-fe44-4ce9-91bc-3c505b1dc67c" providerId="ADAL" clId="{B0F35A97-7E5B-45F4-95AE-9B9B8B0E7924}" dt="2023-09-13T09:32:12.832" v="1358" actId="1076"/>
          <ac:picMkLst>
            <pc:docMk/>
            <pc:sldMk cId="2705734921" sldId="284"/>
            <ac:picMk id="5" creationId="{CFE0B502-BA25-42F1-989C-FBE283E9154F}"/>
          </ac:picMkLst>
        </pc:picChg>
        <pc:picChg chg="add del mod">
          <ac:chgData name="Linda Tritton" userId="39b3da89-fe44-4ce9-91bc-3c505b1dc67c" providerId="ADAL" clId="{B0F35A97-7E5B-45F4-95AE-9B9B8B0E7924}" dt="2023-09-13T08:49:37.485" v="1337" actId="478"/>
          <ac:picMkLst>
            <pc:docMk/>
            <pc:sldMk cId="2705734921" sldId="284"/>
            <ac:picMk id="6" creationId="{BB2576DF-97CD-4C38-8B20-2D398EE39447}"/>
          </ac:picMkLst>
        </pc:picChg>
        <pc:picChg chg="add mod">
          <ac:chgData name="Linda Tritton" userId="39b3da89-fe44-4ce9-91bc-3c505b1dc67c" providerId="ADAL" clId="{B0F35A97-7E5B-45F4-95AE-9B9B8B0E7924}" dt="2023-09-13T09:32:15.972" v="1359" actId="1076"/>
          <ac:picMkLst>
            <pc:docMk/>
            <pc:sldMk cId="2705734921" sldId="284"/>
            <ac:picMk id="7" creationId="{5DFAA88F-2A1F-41BD-86DA-1D5AC0D8C160}"/>
          </ac:picMkLst>
        </pc:picChg>
        <pc:picChg chg="add del">
          <ac:chgData name="Linda Tritton" userId="39b3da89-fe44-4ce9-91bc-3c505b1dc67c" providerId="ADAL" clId="{B0F35A97-7E5B-45F4-95AE-9B9B8B0E7924}" dt="2023-09-13T08:51:16.340" v="1342"/>
          <ac:picMkLst>
            <pc:docMk/>
            <pc:sldMk cId="2705734921" sldId="284"/>
            <ac:picMk id="8" creationId="{0EC06585-34FA-4FE1-904F-BCD3C754853A}"/>
          </ac:picMkLst>
        </pc:picChg>
        <pc:picChg chg="add mod">
          <ac:chgData name="Linda Tritton" userId="39b3da89-fe44-4ce9-91bc-3c505b1dc67c" providerId="ADAL" clId="{B0F35A97-7E5B-45F4-95AE-9B9B8B0E7924}" dt="2023-09-13T09:32:41.050" v="1364" actId="1076"/>
          <ac:picMkLst>
            <pc:docMk/>
            <pc:sldMk cId="2705734921" sldId="284"/>
            <ac:picMk id="9" creationId="{FF46F9D8-D21E-4D3E-ABD2-13C0FC4E4F72}"/>
          </ac:picMkLst>
        </pc:picChg>
        <pc:picChg chg="add mod">
          <ac:chgData name="Linda Tritton" userId="39b3da89-fe44-4ce9-91bc-3c505b1dc67c" providerId="ADAL" clId="{B0F35A97-7E5B-45F4-95AE-9B9B8B0E7924}" dt="2023-09-13T09:32:58.476" v="1367" actId="1076"/>
          <ac:picMkLst>
            <pc:docMk/>
            <pc:sldMk cId="2705734921" sldId="284"/>
            <ac:picMk id="10" creationId="{54C853ED-1517-422D-9F10-A95F82CA1B89}"/>
          </ac:picMkLst>
        </pc:picChg>
        <pc:picChg chg="add mod">
          <ac:chgData name="Linda Tritton" userId="39b3da89-fe44-4ce9-91bc-3c505b1dc67c" providerId="ADAL" clId="{B0F35A97-7E5B-45F4-95AE-9B9B8B0E7924}" dt="2023-09-13T09:35:30.722" v="1372" actId="14100"/>
          <ac:picMkLst>
            <pc:docMk/>
            <pc:sldMk cId="2705734921" sldId="284"/>
            <ac:picMk id="12" creationId="{1E304BBF-3CEE-44E2-92A5-D79EE68BDB79}"/>
          </ac:picMkLst>
        </pc:picChg>
      </pc:sldChg>
      <pc:sldChg chg="addSp delSp modSp">
        <pc:chgData name="Linda Tritton" userId="39b3da89-fe44-4ce9-91bc-3c505b1dc67c" providerId="ADAL" clId="{B0F35A97-7E5B-45F4-95AE-9B9B8B0E7924}" dt="2023-09-13T09:46:22.820" v="1557" actId="1076"/>
        <pc:sldMkLst>
          <pc:docMk/>
          <pc:sldMk cId="2684853384" sldId="288"/>
        </pc:sldMkLst>
        <pc:spChg chg="mod">
          <ac:chgData name="Linda Tritton" userId="39b3da89-fe44-4ce9-91bc-3c505b1dc67c" providerId="ADAL" clId="{B0F35A97-7E5B-45F4-95AE-9B9B8B0E7924}" dt="2023-09-13T08:40:19.105" v="906" actId="20577"/>
          <ac:spMkLst>
            <pc:docMk/>
            <pc:sldMk cId="2684853384" sldId="288"/>
            <ac:spMk id="2" creationId="{CB7EE317-00CC-4B90-8851-EBAC076A6B98}"/>
          </ac:spMkLst>
        </pc:spChg>
        <pc:spChg chg="mod">
          <ac:chgData name="Linda Tritton" userId="39b3da89-fe44-4ce9-91bc-3c505b1dc67c" providerId="ADAL" clId="{B0F35A97-7E5B-45F4-95AE-9B9B8B0E7924}" dt="2023-09-13T09:46:14.215" v="1556" actId="6549"/>
          <ac:spMkLst>
            <pc:docMk/>
            <pc:sldMk cId="2684853384" sldId="288"/>
            <ac:spMk id="3" creationId="{351A6AE6-8AEE-4E03-843C-8A377214F866}"/>
          </ac:spMkLst>
        </pc:spChg>
        <pc:spChg chg="add del mod">
          <ac:chgData name="Linda Tritton" userId="39b3da89-fe44-4ce9-91bc-3c505b1dc67c" providerId="ADAL" clId="{B0F35A97-7E5B-45F4-95AE-9B9B8B0E7924}" dt="2023-09-13T08:46:02.440" v="1323"/>
          <ac:spMkLst>
            <pc:docMk/>
            <pc:sldMk cId="2684853384" sldId="288"/>
            <ac:spMk id="7" creationId="{68F2DD19-59FE-4801-AB11-EF0A15A224CC}"/>
          </ac:spMkLst>
        </pc:spChg>
        <pc:picChg chg="add del mod">
          <ac:chgData name="Linda Tritton" userId="39b3da89-fe44-4ce9-91bc-3c505b1dc67c" providerId="ADAL" clId="{B0F35A97-7E5B-45F4-95AE-9B9B8B0E7924}" dt="2023-09-13T08:44:34.542" v="1306" actId="478"/>
          <ac:picMkLst>
            <pc:docMk/>
            <pc:sldMk cId="2684853384" sldId="288"/>
            <ac:picMk id="4" creationId="{361202E5-93AF-4D1E-B415-6712A8E7505E}"/>
          </ac:picMkLst>
        </pc:picChg>
        <pc:picChg chg="add del mod">
          <ac:chgData name="Linda Tritton" userId="39b3da89-fe44-4ce9-91bc-3c505b1dc67c" providerId="ADAL" clId="{B0F35A97-7E5B-45F4-95AE-9B9B8B0E7924}" dt="2023-09-13T09:43:40.675" v="1516" actId="478"/>
          <ac:picMkLst>
            <pc:docMk/>
            <pc:sldMk cId="2684853384" sldId="288"/>
            <ac:picMk id="5" creationId="{7B5C1DD3-2A93-4F74-B7E3-0C70E4C454A4}"/>
          </ac:picMkLst>
        </pc:picChg>
        <pc:picChg chg="add mod">
          <ac:chgData name="Linda Tritton" userId="39b3da89-fe44-4ce9-91bc-3c505b1dc67c" providerId="ADAL" clId="{B0F35A97-7E5B-45F4-95AE-9B9B8B0E7924}" dt="2023-09-13T09:46:22.820" v="1557" actId="1076"/>
          <ac:picMkLst>
            <pc:docMk/>
            <pc:sldMk cId="2684853384" sldId="288"/>
            <ac:picMk id="6" creationId="{73A2F86A-FE93-4132-966F-574A4750A9DC}"/>
          </ac:picMkLst>
        </pc:picChg>
        <pc:picChg chg="add del">
          <ac:chgData name="Linda Tritton" userId="39b3da89-fe44-4ce9-91bc-3c505b1dc67c" providerId="ADAL" clId="{B0F35A97-7E5B-45F4-95AE-9B9B8B0E7924}" dt="2023-09-13T09:43:31.904" v="1515"/>
          <ac:picMkLst>
            <pc:docMk/>
            <pc:sldMk cId="2684853384" sldId="288"/>
            <ac:picMk id="1026" creationId="{1E7E8EE8-344B-4911-A239-68CD2AFD31B8}"/>
          </ac:picMkLst>
        </pc:picChg>
        <pc:picChg chg="add del">
          <ac:chgData name="Linda Tritton" userId="39b3da89-fe44-4ce9-91bc-3c505b1dc67c" providerId="ADAL" clId="{B0F35A97-7E5B-45F4-95AE-9B9B8B0E7924}" dt="2023-09-13T09:45:07.395" v="1519" actId="478"/>
          <ac:picMkLst>
            <pc:docMk/>
            <pc:sldMk cId="2684853384" sldId="288"/>
            <ac:picMk id="1028" creationId="{E3ED1F86-313F-41B9-907F-1AA09EDD7AA1}"/>
          </ac:picMkLst>
        </pc:picChg>
        <pc:picChg chg="add mod">
          <ac:chgData name="Linda Tritton" userId="39b3da89-fe44-4ce9-91bc-3c505b1dc67c" providerId="ADAL" clId="{B0F35A97-7E5B-45F4-95AE-9B9B8B0E7924}" dt="2023-09-13T09:46:04.998" v="1526" actId="1076"/>
          <ac:picMkLst>
            <pc:docMk/>
            <pc:sldMk cId="2684853384" sldId="288"/>
            <ac:picMk id="1030" creationId="{73F9E7C4-FF1C-4B5B-95C7-A5B327E160F7}"/>
          </ac:picMkLst>
        </pc:picChg>
      </pc:sldChg>
      <pc:sldChg chg="addSp modSp add">
        <pc:chgData name="Linda Tritton" userId="39b3da89-fe44-4ce9-91bc-3c505b1dc67c" providerId="ADAL" clId="{B0F35A97-7E5B-45F4-95AE-9B9B8B0E7924}" dt="2023-09-13T10:29:43.072" v="2845" actId="20577"/>
        <pc:sldMkLst>
          <pc:docMk/>
          <pc:sldMk cId="2194000841" sldId="292"/>
        </pc:sldMkLst>
        <pc:spChg chg="mod">
          <ac:chgData name="Linda Tritton" userId="39b3da89-fe44-4ce9-91bc-3c505b1dc67c" providerId="ADAL" clId="{B0F35A97-7E5B-45F4-95AE-9B9B8B0E7924}" dt="2023-09-13T10:21:44.698" v="2808" actId="1076"/>
          <ac:spMkLst>
            <pc:docMk/>
            <pc:sldMk cId="2194000841" sldId="292"/>
            <ac:spMk id="2" creationId="{00000000-0000-0000-0000-000000000000}"/>
          </ac:spMkLst>
        </pc:spChg>
        <pc:spChg chg="mod">
          <ac:chgData name="Linda Tritton" userId="39b3da89-fe44-4ce9-91bc-3c505b1dc67c" providerId="ADAL" clId="{B0F35A97-7E5B-45F4-95AE-9B9B8B0E7924}" dt="2023-09-13T10:29:43.072" v="2845" actId="20577"/>
          <ac:spMkLst>
            <pc:docMk/>
            <pc:sldMk cId="2194000841" sldId="292"/>
            <ac:spMk id="3" creationId="{00000000-0000-0000-0000-000000000000}"/>
          </ac:spMkLst>
        </pc:spChg>
        <pc:picChg chg="add mod">
          <ac:chgData name="Linda Tritton" userId="39b3da89-fe44-4ce9-91bc-3c505b1dc67c" providerId="ADAL" clId="{B0F35A97-7E5B-45F4-95AE-9B9B8B0E7924}" dt="2023-09-13T10:23:10.155" v="2819" actId="1076"/>
          <ac:picMkLst>
            <pc:docMk/>
            <pc:sldMk cId="2194000841" sldId="292"/>
            <ac:picMk id="4" creationId="{335FDE83-E74A-4388-BC5C-A9B8718E311D}"/>
          </ac:picMkLst>
        </pc:picChg>
        <pc:picChg chg="add mod">
          <ac:chgData name="Linda Tritton" userId="39b3da89-fe44-4ce9-91bc-3c505b1dc67c" providerId="ADAL" clId="{B0F35A97-7E5B-45F4-95AE-9B9B8B0E7924}" dt="2023-09-13T10:26:07.314" v="2821" actId="1076"/>
          <ac:picMkLst>
            <pc:docMk/>
            <pc:sldMk cId="2194000841" sldId="292"/>
            <ac:picMk id="3074" creationId="{273F348B-3581-4941-8270-B3AEFBF5C036}"/>
          </ac:picMkLst>
        </pc:picChg>
      </pc:sldChg>
      <pc:sldChg chg="add del">
        <pc:chgData name="Linda Tritton" userId="39b3da89-fe44-4ce9-91bc-3c505b1dc67c" providerId="ADAL" clId="{B0F35A97-7E5B-45F4-95AE-9B9B8B0E7924}" dt="2023-09-13T09:57:01.500" v="1754"/>
        <pc:sldMkLst>
          <pc:docMk/>
          <pc:sldMk cId="3374405344" sldId="293"/>
        </pc:sldMkLst>
      </pc:sldChg>
    </pc:docChg>
  </pc:docChgLst>
  <pc:docChgLst>
    <pc:chgData name="Matt Jex" userId="273d1958-cda5-4b98-8ad6-20c320bb5121" providerId="ADAL" clId="{EDFDF652-C186-4FBC-8791-DEC28518FDF6}"/>
    <pc:docChg chg="undo custSel modSld">
      <pc:chgData name="Matt Jex" userId="273d1958-cda5-4b98-8ad6-20c320bb5121" providerId="ADAL" clId="{EDFDF652-C186-4FBC-8791-DEC28518FDF6}" dt="2023-09-13T09:41:08.455" v="372" actId="14100"/>
      <pc:docMkLst>
        <pc:docMk/>
      </pc:docMkLst>
      <pc:sldChg chg="modSp">
        <pc:chgData name="Matt Jex" userId="273d1958-cda5-4b98-8ad6-20c320bb5121" providerId="ADAL" clId="{EDFDF652-C186-4FBC-8791-DEC28518FDF6}" dt="2023-09-13T09:41:08.455" v="372" actId="14100"/>
        <pc:sldMkLst>
          <pc:docMk/>
          <pc:sldMk cId="539682185" sldId="262"/>
        </pc:sldMkLst>
        <pc:spChg chg="mod">
          <ac:chgData name="Matt Jex" userId="273d1958-cda5-4b98-8ad6-20c320bb5121" providerId="ADAL" clId="{EDFDF652-C186-4FBC-8791-DEC28518FDF6}" dt="2023-09-13T09:41:04.528" v="371" actId="1076"/>
          <ac:spMkLst>
            <pc:docMk/>
            <pc:sldMk cId="539682185" sldId="262"/>
            <ac:spMk id="3" creationId="{00000000-0000-0000-0000-000000000000}"/>
          </ac:spMkLst>
        </pc:spChg>
        <pc:spChg chg="mod">
          <ac:chgData name="Matt Jex" userId="273d1958-cda5-4b98-8ad6-20c320bb5121" providerId="ADAL" clId="{EDFDF652-C186-4FBC-8791-DEC28518FDF6}" dt="2023-09-13T09:41:04.528" v="371" actId="1076"/>
          <ac:spMkLst>
            <pc:docMk/>
            <pc:sldMk cId="539682185" sldId="262"/>
            <ac:spMk id="110" creationId="{00000000-0000-0000-0000-000000000000}"/>
          </ac:spMkLst>
        </pc:spChg>
        <pc:picChg chg="mod">
          <ac:chgData name="Matt Jex" userId="273d1958-cda5-4b98-8ad6-20c320bb5121" providerId="ADAL" clId="{EDFDF652-C186-4FBC-8791-DEC28518FDF6}" dt="2023-09-13T09:41:08.455" v="372" actId="14100"/>
          <ac:picMkLst>
            <pc:docMk/>
            <pc:sldMk cId="539682185" sldId="262"/>
            <ac:picMk id="5" creationId="{E525F10D-B1C0-444E-9F8F-B96B0BADF99E}"/>
          </ac:picMkLst>
        </pc:picChg>
      </pc:sldChg>
      <pc:sldChg chg="delSp modSp">
        <pc:chgData name="Matt Jex" userId="273d1958-cda5-4b98-8ad6-20c320bb5121" providerId="ADAL" clId="{EDFDF652-C186-4FBC-8791-DEC28518FDF6}" dt="2023-09-13T08:41:33.789" v="182" actId="478"/>
        <pc:sldMkLst>
          <pc:docMk/>
          <pc:sldMk cId="3558396906" sldId="273"/>
        </pc:sldMkLst>
        <pc:picChg chg="del mod">
          <ac:chgData name="Matt Jex" userId="273d1958-cda5-4b98-8ad6-20c320bb5121" providerId="ADAL" clId="{EDFDF652-C186-4FBC-8791-DEC28518FDF6}" dt="2023-09-13T08:41:33.789" v="182" actId="478"/>
          <ac:picMkLst>
            <pc:docMk/>
            <pc:sldMk cId="3558396906" sldId="273"/>
            <ac:picMk id="4" creationId="{89929046-2C07-478D-BACD-FC666FBBAA02}"/>
          </ac:picMkLst>
        </pc:picChg>
      </pc:sldChg>
      <pc:sldChg chg="modSp">
        <pc:chgData name="Matt Jex" userId="273d1958-cda5-4b98-8ad6-20c320bb5121" providerId="ADAL" clId="{EDFDF652-C186-4FBC-8791-DEC28518FDF6}" dt="2023-09-13T09:20:10.059" v="348" actId="14100"/>
        <pc:sldMkLst>
          <pc:docMk/>
          <pc:sldMk cId="1104176097" sldId="275"/>
        </pc:sldMkLst>
        <pc:spChg chg="mod">
          <ac:chgData name="Matt Jex" userId="273d1958-cda5-4b98-8ad6-20c320bb5121" providerId="ADAL" clId="{EDFDF652-C186-4FBC-8791-DEC28518FDF6}" dt="2023-09-13T09:20:10.059" v="348" actId="14100"/>
          <ac:spMkLst>
            <pc:docMk/>
            <pc:sldMk cId="1104176097" sldId="275"/>
            <ac:spMk id="3" creationId="{00000000-0000-0000-0000-000000000000}"/>
          </ac:spMkLst>
        </pc:spChg>
      </pc:sldChg>
      <pc:sldChg chg="delSp modSp">
        <pc:chgData name="Matt Jex" userId="273d1958-cda5-4b98-8ad6-20c320bb5121" providerId="ADAL" clId="{EDFDF652-C186-4FBC-8791-DEC28518FDF6}" dt="2023-09-13T08:45:09.079" v="226" actId="27636"/>
        <pc:sldMkLst>
          <pc:docMk/>
          <pc:sldMk cId="3660124422" sldId="276"/>
        </pc:sldMkLst>
        <pc:spChg chg="mod">
          <ac:chgData name="Matt Jex" userId="273d1958-cda5-4b98-8ad6-20c320bb5121" providerId="ADAL" clId="{EDFDF652-C186-4FBC-8791-DEC28518FDF6}" dt="2023-09-13T08:45:09.079" v="226" actId="27636"/>
          <ac:spMkLst>
            <pc:docMk/>
            <pc:sldMk cId="3660124422" sldId="276"/>
            <ac:spMk id="5" creationId="{00000000-0000-0000-0000-000000000000}"/>
          </ac:spMkLst>
        </pc:spChg>
        <pc:picChg chg="del">
          <ac:chgData name="Matt Jex" userId="273d1958-cda5-4b98-8ad6-20c320bb5121" providerId="ADAL" clId="{EDFDF652-C186-4FBC-8791-DEC28518FDF6}" dt="2023-09-13T08:44:47.236" v="208" actId="478"/>
          <ac:picMkLst>
            <pc:docMk/>
            <pc:sldMk cId="3660124422" sldId="276"/>
            <ac:picMk id="2" creationId="{00000000-0000-0000-0000-000000000000}"/>
          </ac:picMkLst>
        </pc:picChg>
      </pc:sldChg>
      <pc:sldChg chg="delSp modSp">
        <pc:chgData name="Matt Jex" userId="273d1958-cda5-4b98-8ad6-20c320bb5121" providerId="ADAL" clId="{EDFDF652-C186-4FBC-8791-DEC28518FDF6}" dt="2023-09-13T08:42:06.436" v="190" actId="1076"/>
        <pc:sldMkLst>
          <pc:docMk/>
          <pc:sldMk cId="327601220" sldId="282"/>
        </pc:sldMkLst>
        <pc:picChg chg="del">
          <ac:chgData name="Matt Jex" userId="273d1958-cda5-4b98-8ad6-20c320bb5121" providerId="ADAL" clId="{EDFDF652-C186-4FBC-8791-DEC28518FDF6}" dt="2023-09-13T08:41:40.776" v="183" actId="478"/>
          <ac:picMkLst>
            <pc:docMk/>
            <pc:sldMk cId="327601220" sldId="282"/>
            <ac:picMk id="4" creationId="{89929046-2C07-478D-BACD-FC666FBBAA02}"/>
          </ac:picMkLst>
        </pc:picChg>
        <pc:picChg chg="mod">
          <ac:chgData name="Matt Jex" userId="273d1958-cda5-4b98-8ad6-20c320bb5121" providerId="ADAL" clId="{EDFDF652-C186-4FBC-8791-DEC28518FDF6}" dt="2023-09-13T08:41:48.354" v="185" actId="1076"/>
          <ac:picMkLst>
            <pc:docMk/>
            <pc:sldMk cId="327601220" sldId="282"/>
            <ac:picMk id="2050" creationId="{C103A4D2-D2D5-4952-848F-E1DFAF7B9C3E}"/>
          </ac:picMkLst>
        </pc:picChg>
        <pc:picChg chg="mod">
          <ac:chgData name="Matt Jex" userId="273d1958-cda5-4b98-8ad6-20c320bb5121" providerId="ADAL" clId="{EDFDF652-C186-4FBC-8791-DEC28518FDF6}" dt="2023-09-13T08:41:51.850" v="186" actId="1076"/>
          <ac:picMkLst>
            <pc:docMk/>
            <pc:sldMk cId="327601220" sldId="282"/>
            <ac:picMk id="2052" creationId="{1DAD1163-9BA0-4558-A067-AF68CC868CF2}"/>
          </ac:picMkLst>
        </pc:picChg>
        <pc:picChg chg="mod">
          <ac:chgData name="Matt Jex" userId="273d1958-cda5-4b98-8ad6-20c320bb5121" providerId="ADAL" clId="{EDFDF652-C186-4FBC-8791-DEC28518FDF6}" dt="2023-09-13T08:41:57.834" v="187" actId="1076"/>
          <ac:picMkLst>
            <pc:docMk/>
            <pc:sldMk cId="327601220" sldId="282"/>
            <ac:picMk id="2054" creationId="{A83FDAF2-08EB-4123-B35B-3EAF5DBFD3E9}"/>
          </ac:picMkLst>
        </pc:picChg>
        <pc:picChg chg="mod">
          <ac:chgData name="Matt Jex" userId="273d1958-cda5-4b98-8ad6-20c320bb5121" providerId="ADAL" clId="{EDFDF652-C186-4FBC-8791-DEC28518FDF6}" dt="2023-09-13T08:42:06.436" v="190" actId="1076"/>
          <ac:picMkLst>
            <pc:docMk/>
            <pc:sldMk cId="327601220" sldId="282"/>
            <ac:picMk id="2058" creationId="{F9064613-D689-4814-93FA-030C88AF1B3A}"/>
          </ac:picMkLst>
        </pc:picChg>
        <pc:picChg chg="mod">
          <ac:chgData name="Matt Jex" userId="273d1958-cda5-4b98-8ad6-20c320bb5121" providerId="ADAL" clId="{EDFDF652-C186-4FBC-8791-DEC28518FDF6}" dt="2023-09-13T08:42:03.265" v="189" actId="1076"/>
          <ac:picMkLst>
            <pc:docMk/>
            <pc:sldMk cId="327601220" sldId="282"/>
            <ac:picMk id="2060" creationId="{157E86D0-B06E-4EFA-9E6A-E3EE6CF34720}"/>
          </ac:picMkLst>
        </pc:picChg>
        <pc:picChg chg="mod">
          <ac:chgData name="Matt Jex" userId="273d1958-cda5-4b98-8ad6-20c320bb5121" providerId="ADAL" clId="{EDFDF652-C186-4FBC-8791-DEC28518FDF6}" dt="2023-09-13T08:41:45.478" v="184" actId="1076"/>
          <ac:picMkLst>
            <pc:docMk/>
            <pc:sldMk cId="327601220" sldId="282"/>
            <ac:picMk id="2062" creationId="{75EB1170-3EAB-47E4-85D3-2C8F4FC1CC38}"/>
          </ac:picMkLst>
        </pc:picChg>
      </pc:sldChg>
      <pc:sldChg chg="addSp modSp">
        <pc:chgData name="Matt Jex" userId="273d1958-cda5-4b98-8ad6-20c320bb5121" providerId="ADAL" clId="{EDFDF652-C186-4FBC-8791-DEC28518FDF6}" dt="2023-09-13T08:40:56.956" v="178" actId="1076"/>
        <pc:sldMkLst>
          <pc:docMk/>
          <pc:sldMk cId="1765872576" sldId="283"/>
        </pc:sldMkLst>
        <pc:spChg chg="mod">
          <ac:chgData name="Matt Jex" userId="273d1958-cda5-4b98-8ad6-20c320bb5121" providerId="ADAL" clId="{EDFDF652-C186-4FBC-8791-DEC28518FDF6}" dt="2023-09-13T08:25:35.840" v="14" actId="20577"/>
          <ac:spMkLst>
            <pc:docMk/>
            <pc:sldMk cId="1765872576" sldId="283"/>
            <ac:spMk id="2" creationId="{1F742231-CC33-49E5-B08F-F27220C2E530}"/>
          </ac:spMkLst>
        </pc:spChg>
        <pc:spChg chg="mod">
          <ac:chgData name="Matt Jex" userId="273d1958-cda5-4b98-8ad6-20c320bb5121" providerId="ADAL" clId="{EDFDF652-C186-4FBC-8791-DEC28518FDF6}" dt="2023-09-13T08:26:15.698" v="92" actId="20577"/>
          <ac:spMkLst>
            <pc:docMk/>
            <pc:sldMk cId="1765872576" sldId="283"/>
            <ac:spMk id="3" creationId="{85FAD968-99F9-4620-A3DB-51363337B754}"/>
          </ac:spMkLst>
        </pc:spChg>
        <pc:picChg chg="mod">
          <ac:chgData name="Matt Jex" userId="273d1958-cda5-4b98-8ad6-20c320bb5121" providerId="ADAL" clId="{EDFDF652-C186-4FBC-8791-DEC28518FDF6}" dt="2023-09-13T08:40:43.881" v="175" actId="1076"/>
          <ac:picMkLst>
            <pc:docMk/>
            <pc:sldMk cId="1765872576" sldId="283"/>
            <ac:picMk id="4" creationId="{836DB246-DB50-4838-9706-C08CCF86F495}"/>
          </ac:picMkLst>
        </pc:picChg>
        <pc:picChg chg="add mod modCrop">
          <ac:chgData name="Matt Jex" userId="273d1958-cda5-4b98-8ad6-20c320bb5121" providerId="ADAL" clId="{EDFDF652-C186-4FBC-8791-DEC28518FDF6}" dt="2023-09-13T08:40:56.956" v="178" actId="1076"/>
          <ac:picMkLst>
            <pc:docMk/>
            <pc:sldMk cId="1765872576" sldId="283"/>
            <ac:picMk id="5" creationId="{82C9F63C-5979-4024-8231-96F4C5BC6062}"/>
          </ac:picMkLst>
        </pc:picChg>
        <pc:picChg chg="mod">
          <ac:chgData name="Matt Jex" userId="273d1958-cda5-4b98-8ad6-20c320bb5121" providerId="ADAL" clId="{EDFDF652-C186-4FBC-8791-DEC28518FDF6}" dt="2023-09-13T08:40:43.624" v="174" actId="1076"/>
          <ac:picMkLst>
            <pc:docMk/>
            <pc:sldMk cId="1765872576" sldId="283"/>
            <ac:picMk id="1026" creationId="{E48667C6-9899-47DD-A785-83F32C765502}"/>
          </ac:picMkLst>
        </pc:picChg>
        <pc:picChg chg="mod">
          <ac:chgData name="Matt Jex" userId="273d1958-cda5-4b98-8ad6-20c320bb5121" providerId="ADAL" clId="{EDFDF652-C186-4FBC-8791-DEC28518FDF6}" dt="2023-09-13T08:40:12.361" v="168" actId="1076"/>
          <ac:picMkLst>
            <pc:docMk/>
            <pc:sldMk cId="1765872576" sldId="283"/>
            <ac:picMk id="1028" creationId="{7B3DDAA7-C56E-49FB-8927-7356869A2B61}"/>
          </ac:picMkLst>
        </pc:picChg>
      </pc:sldChg>
      <pc:sldChg chg="modSp">
        <pc:chgData name="Matt Jex" userId="273d1958-cda5-4b98-8ad6-20c320bb5121" providerId="ADAL" clId="{EDFDF652-C186-4FBC-8791-DEC28518FDF6}" dt="2023-09-13T09:19:38.401" v="339" actId="20577"/>
        <pc:sldMkLst>
          <pc:docMk/>
          <pc:sldMk cId="2705734921" sldId="284"/>
        </pc:sldMkLst>
        <pc:spChg chg="mod">
          <ac:chgData name="Matt Jex" userId="273d1958-cda5-4b98-8ad6-20c320bb5121" providerId="ADAL" clId="{EDFDF652-C186-4FBC-8791-DEC28518FDF6}" dt="2023-09-13T09:19:38.401" v="339" actId="20577"/>
          <ac:spMkLst>
            <pc:docMk/>
            <pc:sldMk cId="2705734921" sldId="284"/>
            <ac:spMk id="3" creationId="{D6FA09C9-EF4A-4875-BA59-9187C0E659AF}"/>
          </ac:spMkLst>
        </pc:spChg>
      </pc:sldChg>
      <pc:sldChg chg="addSp delSp modSp">
        <pc:chgData name="Matt Jex" userId="273d1958-cda5-4b98-8ad6-20c320bb5121" providerId="ADAL" clId="{EDFDF652-C186-4FBC-8791-DEC28518FDF6}" dt="2023-09-13T08:51:40.390" v="256" actId="1076"/>
        <pc:sldMkLst>
          <pc:docMk/>
          <pc:sldMk cId="2841165125" sldId="285"/>
        </pc:sldMkLst>
        <pc:spChg chg="mod">
          <ac:chgData name="Matt Jex" userId="273d1958-cda5-4b98-8ad6-20c320bb5121" providerId="ADAL" clId="{EDFDF652-C186-4FBC-8791-DEC28518FDF6}" dt="2023-09-13T08:51:40.390" v="256" actId="1076"/>
          <ac:spMkLst>
            <pc:docMk/>
            <pc:sldMk cId="2841165125" sldId="285"/>
            <ac:spMk id="3" creationId="{E10BD95D-329B-4646-86DF-DD96A4F8F4D3}"/>
          </ac:spMkLst>
        </pc:spChg>
        <pc:graphicFrameChg chg="add del mod">
          <ac:chgData name="Matt Jex" userId="273d1958-cda5-4b98-8ad6-20c320bb5121" providerId="ADAL" clId="{EDFDF652-C186-4FBC-8791-DEC28518FDF6}" dt="2023-09-13T08:47:17.566" v="236" actId="478"/>
          <ac:graphicFrameMkLst>
            <pc:docMk/>
            <pc:sldMk cId="2841165125" sldId="285"/>
            <ac:graphicFrameMk id="4" creationId="{70C974A1-8F27-41DA-802C-A80DAAC7A2E0}"/>
          </ac:graphicFrameMkLst>
        </pc:graphicFrameChg>
        <pc:picChg chg="add mod">
          <ac:chgData name="Matt Jex" userId="273d1958-cda5-4b98-8ad6-20c320bb5121" providerId="ADAL" clId="{EDFDF652-C186-4FBC-8791-DEC28518FDF6}" dt="2023-09-13T08:48:48.736" v="245" actId="688"/>
          <ac:picMkLst>
            <pc:docMk/>
            <pc:sldMk cId="2841165125" sldId="285"/>
            <ac:picMk id="5" creationId="{32B90665-8C97-4F49-BBA9-E42E37922C9A}"/>
          </ac:picMkLst>
        </pc:picChg>
        <pc:picChg chg="add mod">
          <ac:chgData name="Matt Jex" userId="273d1958-cda5-4b98-8ad6-20c320bb5121" providerId="ADAL" clId="{EDFDF652-C186-4FBC-8791-DEC28518FDF6}" dt="2023-09-13T08:48:53.001" v="246" actId="1076"/>
          <ac:picMkLst>
            <pc:docMk/>
            <pc:sldMk cId="2841165125" sldId="285"/>
            <ac:picMk id="6" creationId="{1B8324D4-B225-45C7-9AE5-F5DD815335E5}"/>
          </ac:picMkLst>
        </pc:picChg>
        <pc:picChg chg="add mod modCrop">
          <ac:chgData name="Matt Jex" userId="273d1958-cda5-4b98-8ad6-20c320bb5121" providerId="ADAL" clId="{EDFDF652-C186-4FBC-8791-DEC28518FDF6}" dt="2023-09-13T08:51:32.446" v="254" actId="1076"/>
          <ac:picMkLst>
            <pc:docMk/>
            <pc:sldMk cId="2841165125" sldId="285"/>
            <ac:picMk id="7" creationId="{1F1468A7-4BA7-41A6-9E33-8D319B3D901D}"/>
          </ac:picMkLst>
        </pc:picChg>
      </pc:sldChg>
      <pc:sldChg chg="modSp">
        <pc:chgData name="Matt Jex" userId="273d1958-cda5-4b98-8ad6-20c320bb5121" providerId="ADAL" clId="{EDFDF652-C186-4FBC-8791-DEC28518FDF6}" dt="2023-09-13T08:44:29.807" v="207" actId="20577"/>
        <pc:sldMkLst>
          <pc:docMk/>
          <pc:sldMk cId="1821219315" sldId="286"/>
        </pc:sldMkLst>
        <pc:spChg chg="mod">
          <ac:chgData name="Matt Jex" userId="273d1958-cda5-4b98-8ad6-20c320bb5121" providerId="ADAL" clId="{EDFDF652-C186-4FBC-8791-DEC28518FDF6}" dt="2023-09-13T08:44:29.807" v="207" actId="20577"/>
          <ac:spMkLst>
            <pc:docMk/>
            <pc:sldMk cId="1821219315" sldId="286"/>
            <ac:spMk id="3" creationId="{51023684-00BF-4AC7-8E42-973E8E3C5E15}"/>
          </ac:spMkLst>
        </pc:spChg>
        <pc:picChg chg="mod">
          <ac:chgData name="Matt Jex" userId="273d1958-cda5-4b98-8ad6-20c320bb5121" providerId="ADAL" clId="{EDFDF652-C186-4FBC-8791-DEC28518FDF6}" dt="2023-09-13T08:42:49.480" v="195" actId="1076"/>
          <ac:picMkLst>
            <pc:docMk/>
            <pc:sldMk cId="1821219315" sldId="286"/>
            <ac:picMk id="4" creationId="{5128934F-E8B6-42E4-AF6D-4B8084725CB1}"/>
          </ac:picMkLst>
        </pc:picChg>
        <pc:picChg chg="mod">
          <ac:chgData name="Matt Jex" userId="273d1958-cda5-4b98-8ad6-20c320bb5121" providerId="ADAL" clId="{EDFDF652-C186-4FBC-8791-DEC28518FDF6}" dt="2023-09-13T08:42:56.093" v="197" actId="1076"/>
          <ac:picMkLst>
            <pc:docMk/>
            <pc:sldMk cId="1821219315" sldId="286"/>
            <ac:picMk id="3074" creationId="{85FA3725-DC5B-4E91-9FA7-30620C11B317}"/>
          </ac:picMkLst>
        </pc:picChg>
      </pc:sldChg>
      <pc:sldChg chg="modSp">
        <pc:chgData name="Matt Jex" userId="273d1958-cda5-4b98-8ad6-20c320bb5121" providerId="ADAL" clId="{EDFDF652-C186-4FBC-8791-DEC28518FDF6}" dt="2023-09-13T09:19:48.197" v="344" actId="5793"/>
        <pc:sldMkLst>
          <pc:docMk/>
          <pc:sldMk cId="2684853384" sldId="288"/>
        </pc:sldMkLst>
        <pc:spChg chg="mod">
          <ac:chgData name="Matt Jex" userId="273d1958-cda5-4b98-8ad6-20c320bb5121" providerId="ADAL" clId="{EDFDF652-C186-4FBC-8791-DEC28518FDF6}" dt="2023-09-13T09:19:48.197" v="344" actId="5793"/>
          <ac:spMkLst>
            <pc:docMk/>
            <pc:sldMk cId="2684853384" sldId="288"/>
            <ac:spMk id="3" creationId="{351A6AE6-8AEE-4E03-843C-8A377214F866}"/>
          </ac:spMkLst>
        </pc:spChg>
      </pc:sldChg>
      <pc:sldChg chg="modSp">
        <pc:chgData name="Matt Jex" userId="273d1958-cda5-4b98-8ad6-20c320bb5121" providerId="ADAL" clId="{EDFDF652-C186-4FBC-8791-DEC28518FDF6}" dt="2023-09-13T08:53:38.835" v="264" actId="20577"/>
        <pc:sldMkLst>
          <pc:docMk/>
          <pc:sldMk cId="3111335263" sldId="289"/>
        </pc:sldMkLst>
        <pc:spChg chg="mod">
          <ac:chgData name="Matt Jex" userId="273d1958-cda5-4b98-8ad6-20c320bb5121" providerId="ADAL" clId="{EDFDF652-C186-4FBC-8791-DEC28518FDF6}" dt="2023-09-13T08:53:38.835" v="264" actId="20577"/>
          <ac:spMkLst>
            <pc:docMk/>
            <pc:sldMk cId="3111335263" sldId="289"/>
            <ac:spMk id="3" creationId="{0C085671-CF7A-4493-B4FF-FD0A2399CA1F}"/>
          </ac:spMkLst>
        </pc:spChg>
      </pc:sldChg>
      <pc:sldChg chg="modSp">
        <pc:chgData name="Matt Jex" userId="273d1958-cda5-4b98-8ad6-20c320bb5121" providerId="ADAL" clId="{EDFDF652-C186-4FBC-8791-DEC28518FDF6}" dt="2023-09-13T09:18:30.459" v="267" actId="1076"/>
        <pc:sldMkLst>
          <pc:docMk/>
          <pc:sldMk cId="720862946" sldId="291"/>
        </pc:sldMkLst>
        <pc:picChg chg="mod">
          <ac:chgData name="Matt Jex" userId="273d1958-cda5-4b98-8ad6-20c320bb5121" providerId="ADAL" clId="{EDFDF652-C186-4FBC-8791-DEC28518FDF6}" dt="2023-09-13T09:18:28.338" v="266" actId="1076"/>
          <ac:picMkLst>
            <pc:docMk/>
            <pc:sldMk cId="720862946" sldId="291"/>
            <ac:picMk id="4" creationId="{A6EEF842-F3F8-4FE0-9A21-0F792CC4C51F}"/>
          </ac:picMkLst>
        </pc:picChg>
        <pc:picChg chg="mod">
          <ac:chgData name="Matt Jex" userId="273d1958-cda5-4b98-8ad6-20c320bb5121" providerId="ADAL" clId="{EDFDF652-C186-4FBC-8791-DEC28518FDF6}" dt="2023-09-13T09:18:30.459" v="267" actId="1076"/>
          <ac:picMkLst>
            <pc:docMk/>
            <pc:sldMk cId="720862946" sldId="291"/>
            <ac:picMk id="5" creationId="{2F4E78DF-9608-42F3-BB82-F3100D6AB623}"/>
          </ac:picMkLst>
        </pc:picChg>
        <pc:picChg chg="mod">
          <ac:chgData name="Matt Jex" userId="273d1958-cda5-4b98-8ad6-20c320bb5121" providerId="ADAL" clId="{EDFDF652-C186-4FBC-8791-DEC28518FDF6}" dt="2023-09-13T09:18:27.038" v="265" actId="1076"/>
          <ac:picMkLst>
            <pc:docMk/>
            <pc:sldMk cId="720862946" sldId="291"/>
            <ac:picMk id="6" creationId="{4654999A-E4A9-49AA-9927-6CB0AF243AB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71888C-C329-4022-B57D-34E437628BBF}" type="datetimeFigureOut">
              <a:rPr lang="en-GB" smtClean="0"/>
              <a:t>13/09/2023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7D8C24-5C40-4996-BF32-BB33D2CDD9C8}" type="slidenum">
              <a:rPr lang="en-GB" smtClean="0"/>
              <a:t>‹#›</a:t>
            </a:fld>
            <a:endParaRPr lang="en-GB"/>
          </a:p>
        </p:txBody>
      </p:sp>
    </p:spTree>
    <p:extLst>
      <p:ext uri="{BB962C8B-B14F-4D97-AF65-F5344CB8AC3E}">
        <p14:creationId xmlns:p14="http://schemas.microsoft.com/office/powerpoint/2010/main" val="207544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6232E5-BAF3-4EBB-9A7D-9761D11E862B}" type="slidenum">
              <a:rPr lang="en-GB" altLang="en-US"/>
              <a:pPr/>
              <a:t>20</a:t>
            </a:fld>
            <a:endParaRPr lang="en-GB" altLang="en-US"/>
          </a:p>
        </p:txBody>
      </p:sp>
    </p:spTree>
    <p:extLst>
      <p:ext uri="{BB962C8B-B14F-4D97-AF65-F5344CB8AC3E}">
        <p14:creationId xmlns:p14="http://schemas.microsoft.com/office/powerpoint/2010/main" val="1976827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D887096E-A159-4142-83FC-6A8C5B6FE05B}" type="datetimeFigureOut">
              <a:rPr lang="en-GB" smtClean="0"/>
              <a:t>13/09/2023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41E8BF-EBD0-443F-BB8B-CE660743253D}" type="slidenum">
              <a:rPr lang="en-GB" smtClean="0"/>
              <a:t>‹#›</a:t>
            </a:fld>
            <a:endParaRPr lang="en-GB"/>
          </a:p>
        </p:txBody>
      </p:sp>
    </p:spTree>
    <p:extLst>
      <p:ext uri="{BB962C8B-B14F-4D97-AF65-F5344CB8AC3E}">
        <p14:creationId xmlns:p14="http://schemas.microsoft.com/office/powerpoint/2010/main" val="292598315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7096E-A159-4142-83FC-6A8C5B6FE05B}"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41E8BF-EBD0-443F-BB8B-CE660743253D}" type="slidenum">
              <a:rPr lang="en-GB" smtClean="0"/>
              <a:t>‹#›</a:t>
            </a:fld>
            <a:endParaRPr lang="en-GB"/>
          </a:p>
        </p:txBody>
      </p:sp>
    </p:spTree>
    <p:extLst>
      <p:ext uri="{BB962C8B-B14F-4D97-AF65-F5344CB8AC3E}">
        <p14:creationId xmlns:p14="http://schemas.microsoft.com/office/powerpoint/2010/main" val="31247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7096E-A159-4142-83FC-6A8C5B6FE05B}"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41E8BF-EBD0-443F-BB8B-CE660743253D}" type="slidenum">
              <a:rPr lang="en-GB" smtClean="0"/>
              <a:t>‹#›</a:t>
            </a:fld>
            <a:endParaRPr lang="en-GB"/>
          </a:p>
        </p:txBody>
      </p:sp>
    </p:spTree>
    <p:extLst>
      <p:ext uri="{BB962C8B-B14F-4D97-AF65-F5344CB8AC3E}">
        <p14:creationId xmlns:p14="http://schemas.microsoft.com/office/powerpoint/2010/main" val="190217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87096E-A159-4142-83FC-6A8C5B6FE05B}" type="datetimeFigureOut">
              <a:rPr lang="en-GB" smtClean="0"/>
              <a:t>13/09/2023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41E8BF-EBD0-443F-BB8B-CE660743253D}" type="slidenum">
              <a:rPr lang="en-GB" smtClean="0"/>
              <a:t>‹#›</a:t>
            </a:fld>
            <a:endParaRPr lang="en-GB"/>
          </a:p>
        </p:txBody>
      </p:sp>
      <p:pic>
        <p:nvPicPr>
          <p:cNvPr id="10" name="Picture 9">
            <a:extLst>
              <a:ext uri="{FF2B5EF4-FFF2-40B4-BE49-F238E27FC236}">
                <a16:creationId xmlns:a16="http://schemas.microsoft.com/office/drawing/2014/main" id="{963D0B6C-BFF7-4EC3-A388-FAA5B94CF8C0}"/>
              </a:ext>
            </a:extLst>
          </p:cNvPr>
          <p:cNvPicPr>
            <a:picLocks noChangeAspect="1"/>
          </p:cNvPicPr>
          <p:nvPr userDrawn="1"/>
        </p:nvPicPr>
        <p:blipFill>
          <a:blip r:embed="rId2"/>
          <a:stretch>
            <a:fillRect/>
          </a:stretch>
        </p:blipFill>
        <p:spPr>
          <a:xfrm>
            <a:off x="10744199" y="5487724"/>
            <a:ext cx="1381125" cy="1257300"/>
          </a:xfrm>
          <a:prstGeom prst="rect">
            <a:avLst/>
          </a:prstGeom>
        </p:spPr>
      </p:pic>
    </p:spTree>
    <p:extLst>
      <p:ext uri="{BB962C8B-B14F-4D97-AF65-F5344CB8AC3E}">
        <p14:creationId xmlns:p14="http://schemas.microsoft.com/office/powerpoint/2010/main" val="378402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D887096E-A159-4142-83FC-6A8C5B6FE05B}" type="datetimeFigureOut">
              <a:rPr lang="en-GB" smtClean="0"/>
              <a:t>13/09/2023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41E8BF-EBD0-443F-BB8B-CE660743253D}" type="slidenum">
              <a:rPr lang="en-GB" smtClean="0"/>
              <a:t>‹#›</a:t>
            </a:fld>
            <a:endParaRPr lang="en-GB"/>
          </a:p>
        </p:txBody>
      </p:sp>
    </p:spTree>
    <p:extLst>
      <p:ext uri="{BB962C8B-B14F-4D97-AF65-F5344CB8AC3E}">
        <p14:creationId xmlns:p14="http://schemas.microsoft.com/office/powerpoint/2010/main" val="1061780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887096E-A159-4142-83FC-6A8C5B6FE05B}" type="datetimeFigureOut">
              <a:rPr lang="en-GB" smtClean="0"/>
              <a:t>13/09/2023</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D041E8BF-EBD0-443F-BB8B-CE660743253D}" type="slidenum">
              <a:rPr lang="en-GB" smtClean="0"/>
              <a:t>‹#›</a:t>
            </a:fld>
            <a:endParaRPr lang="en-GB"/>
          </a:p>
        </p:txBody>
      </p:sp>
    </p:spTree>
    <p:extLst>
      <p:ext uri="{BB962C8B-B14F-4D97-AF65-F5344CB8AC3E}">
        <p14:creationId xmlns:p14="http://schemas.microsoft.com/office/powerpoint/2010/main" val="2570975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D887096E-A159-4142-83FC-6A8C5B6FE05B}" type="datetimeFigureOut">
              <a:rPr lang="en-GB" smtClean="0"/>
              <a:t>13/09/2023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041E8BF-EBD0-443F-BB8B-CE660743253D}" type="slidenum">
              <a:rPr lang="en-GB" smtClean="0"/>
              <a:t>‹#›</a:t>
            </a:fld>
            <a:endParaRPr lang="en-GB"/>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23060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87096E-A159-4142-83FC-6A8C5B6FE05B}" type="datetimeFigureOut">
              <a:rPr lang="en-GB" smtClean="0"/>
              <a:t>13/09/2023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041E8BF-EBD0-443F-BB8B-CE660743253D}" type="slidenum">
              <a:rPr lang="en-GB" smtClean="0"/>
              <a:t>‹#›</a:t>
            </a:fld>
            <a:endParaRPr lang="en-GB"/>
          </a:p>
        </p:txBody>
      </p:sp>
    </p:spTree>
    <p:extLst>
      <p:ext uri="{BB962C8B-B14F-4D97-AF65-F5344CB8AC3E}">
        <p14:creationId xmlns:p14="http://schemas.microsoft.com/office/powerpoint/2010/main" val="289439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7096E-A159-4142-83FC-6A8C5B6FE05B}" type="datetimeFigureOut">
              <a:rPr lang="en-GB" smtClean="0"/>
              <a:t>13/09/2023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041E8BF-EBD0-443F-BB8B-CE660743253D}" type="slidenum">
              <a:rPr lang="en-GB" smtClean="0"/>
              <a:t>‹#›</a:t>
            </a:fld>
            <a:endParaRPr lang="en-GB"/>
          </a:p>
        </p:txBody>
      </p:sp>
    </p:spTree>
    <p:extLst>
      <p:ext uri="{BB962C8B-B14F-4D97-AF65-F5344CB8AC3E}">
        <p14:creationId xmlns:p14="http://schemas.microsoft.com/office/powerpoint/2010/main" val="201774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887096E-A159-4142-83FC-6A8C5B6FE05B}" type="datetimeFigureOut">
              <a:rPr lang="en-GB" smtClean="0"/>
              <a:t>13/09/2023</a:t>
            </a:fld>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D041E8BF-EBD0-443F-BB8B-CE660743253D}" type="slidenum">
              <a:rPr lang="en-GB" smtClean="0"/>
              <a:t>‹#›</a:t>
            </a:fld>
            <a:endParaRPr lang="en-GB"/>
          </a:p>
        </p:txBody>
      </p:sp>
    </p:spTree>
    <p:extLst>
      <p:ext uri="{BB962C8B-B14F-4D97-AF65-F5344CB8AC3E}">
        <p14:creationId xmlns:p14="http://schemas.microsoft.com/office/powerpoint/2010/main" val="1090943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D887096E-A159-4142-83FC-6A8C5B6FE05B}" type="datetimeFigureOut">
              <a:rPr lang="en-GB" smtClean="0"/>
              <a:t>13/09/2023</a:t>
            </a:fld>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D041E8BF-EBD0-443F-BB8B-CE660743253D}" type="slidenum">
              <a:rPr lang="en-GB" smtClean="0"/>
              <a:t>‹#›</a:t>
            </a:fld>
            <a:endParaRPr lang="en-GB"/>
          </a:p>
        </p:txBody>
      </p:sp>
    </p:spTree>
    <p:extLst>
      <p:ext uri="{BB962C8B-B14F-4D97-AF65-F5344CB8AC3E}">
        <p14:creationId xmlns:p14="http://schemas.microsoft.com/office/powerpoint/2010/main" val="394909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D887096E-A159-4142-83FC-6A8C5B6FE05B}" type="datetimeFigureOut">
              <a:rPr lang="en-GB" smtClean="0"/>
              <a:t>13/09/2023</a:t>
            </a:fld>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041E8BF-EBD0-443F-BB8B-CE660743253D}" type="slidenum">
              <a:rPr lang="en-GB" smtClean="0"/>
              <a:t>‹#›</a:t>
            </a:fld>
            <a:endParaRPr lang="en-GB"/>
          </a:p>
        </p:txBody>
      </p:sp>
      <p:pic>
        <p:nvPicPr>
          <p:cNvPr id="7" name="Picture 6">
            <a:extLst>
              <a:ext uri="{FF2B5EF4-FFF2-40B4-BE49-F238E27FC236}">
                <a16:creationId xmlns:a16="http://schemas.microsoft.com/office/drawing/2014/main" id="{426F07FE-44F9-4920-A679-1737E7570EBC}"/>
              </a:ext>
            </a:extLst>
          </p:cNvPr>
          <p:cNvPicPr>
            <a:picLocks noChangeAspect="1"/>
          </p:cNvPicPr>
          <p:nvPr userDrawn="1"/>
        </p:nvPicPr>
        <p:blipFill>
          <a:blip r:embed="rId13"/>
          <a:stretch>
            <a:fillRect/>
          </a:stretch>
        </p:blipFill>
        <p:spPr>
          <a:xfrm>
            <a:off x="10744199" y="5600700"/>
            <a:ext cx="1381125" cy="1257300"/>
          </a:xfrm>
          <a:prstGeom prst="rect">
            <a:avLst/>
          </a:prstGeom>
        </p:spPr>
      </p:pic>
    </p:spTree>
    <p:extLst>
      <p:ext uri="{BB962C8B-B14F-4D97-AF65-F5344CB8AC3E}">
        <p14:creationId xmlns:p14="http://schemas.microsoft.com/office/powerpoint/2010/main" val="428943798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68037"/>
            <a:ext cx="8991600" cy="1645920"/>
          </a:xfrm>
        </p:spPr>
        <p:txBody>
          <a:bodyPr/>
          <a:lstStyle/>
          <a:p>
            <a:r>
              <a:rPr lang="en-GB" dirty="0"/>
              <a:t>Year 6 Curriculum Information Evening 2023</a:t>
            </a:r>
          </a:p>
        </p:txBody>
      </p:sp>
      <p:sp>
        <p:nvSpPr>
          <p:cNvPr id="3" name="Subtitle 2"/>
          <p:cNvSpPr>
            <a:spLocks noGrp="1"/>
          </p:cNvSpPr>
          <p:nvPr>
            <p:ph type="subTitle" idx="1"/>
          </p:nvPr>
        </p:nvSpPr>
        <p:spPr>
          <a:xfrm>
            <a:off x="1796901" y="3429001"/>
            <a:ext cx="8580475" cy="3035594"/>
          </a:xfrm>
        </p:spPr>
        <p:txBody>
          <a:bodyPr>
            <a:normAutofit/>
          </a:bodyPr>
          <a:lstStyle/>
          <a:p>
            <a:r>
              <a:rPr lang="en-GB" sz="3200" dirty="0"/>
              <a:t>Wednesday 13</a:t>
            </a:r>
            <a:r>
              <a:rPr lang="en-GB" sz="3200" baseline="30000" dirty="0"/>
              <a:t>th</a:t>
            </a:r>
            <a:r>
              <a:rPr lang="en-GB" sz="3200" dirty="0"/>
              <a:t> September 2023</a:t>
            </a:r>
          </a:p>
          <a:p>
            <a:endParaRPr lang="en-GB" sz="3200" dirty="0"/>
          </a:p>
          <a:p>
            <a:r>
              <a:rPr lang="en-GB" sz="3200" dirty="0"/>
              <a:t>We will send timetables home with all children by the end of the week. </a:t>
            </a:r>
          </a:p>
        </p:txBody>
      </p:sp>
    </p:spTree>
    <p:extLst>
      <p:ext uri="{BB962C8B-B14F-4D97-AF65-F5344CB8AC3E}">
        <p14:creationId xmlns:p14="http://schemas.microsoft.com/office/powerpoint/2010/main" val="3463866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EEF842-F3F8-4FE0-9A21-0F792CC4C51F}"/>
              </a:ext>
            </a:extLst>
          </p:cNvPr>
          <p:cNvPicPr>
            <a:picLocks noChangeAspect="1"/>
          </p:cNvPicPr>
          <p:nvPr/>
        </p:nvPicPr>
        <p:blipFill rotWithShape="1">
          <a:blip r:embed="rId2"/>
          <a:srcRect l="70109" t="23368" r="4456" b="11866"/>
          <a:stretch/>
        </p:blipFill>
        <p:spPr>
          <a:xfrm rot="20881008">
            <a:off x="6281533" y="3397262"/>
            <a:ext cx="2166758" cy="3101983"/>
          </a:xfrm>
          <a:prstGeom prst="rect">
            <a:avLst/>
          </a:prstGeom>
        </p:spPr>
      </p:pic>
      <p:pic>
        <p:nvPicPr>
          <p:cNvPr id="6" name="Picture 5">
            <a:extLst>
              <a:ext uri="{FF2B5EF4-FFF2-40B4-BE49-F238E27FC236}">
                <a16:creationId xmlns:a16="http://schemas.microsoft.com/office/drawing/2014/main" id="{4654999A-E4A9-49AA-9927-6CB0AF243AB9}"/>
              </a:ext>
            </a:extLst>
          </p:cNvPr>
          <p:cNvPicPr>
            <a:picLocks noChangeAspect="1"/>
          </p:cNvPicPr>
          <p:nvPr/>
        </p:nvPicPr>
        <p:blipFill rotWithShape="1">
          <a:blip r:embed="rId3"/>
          <a:srcRect l="10435" t="21436" r="51413" b="12639"/>
          <a:stretch/>
        </p:blipFill>
        <p:spPr>
          <a:xfrm>
            <a:off x="9303025" y="4051332"/>
            <a:ext cx="2888975" cy="2806668"/>
          </a:xfrm>
          <a:prstGeom prst="rect">
            <a:avLst/>
          </a:prstGeom>
        </p:spPr>
      </p:pic>
      <p:sp>
        <p:nvSpPr>
          <p:cNvPr id="2" name="Title 1">
            <a:extLst>
              <a:ext uri="{FF2B5EF4-FFF2-40B4-BE49-F238E27FC236}">
                <a16:creationId xmlns:a16="http://schemas.microsoft.com/office/drawing/2014/main" id="{41F8F0BC-FD52-4444-90DE-CC345C4524E1}"/>
              </a:ext>
            </a:extLst>
          </p:cNvPr>
          <p:cNvSpPr>
            <a:spLocks noGrp="1"/>
          </p:cNvSpPr>
          <p:nvPr>
            <p:ph type="title"/>
          </p:nvPr>
        </p:nvSpPr>
        <p:spPr>
          <a:xfrm>
            <a:off x="2231136" y="964692"/>
            <a:ext cx="7729728" cy="1188720"/>
          </a:xfrm>
        </p:spPr>
        <p:txBody>
          <a:bodyPr/>
          <a:lstStyle/>
          <a:p>
            <a:r>
              <a:rPr lang="en-GB" dirty="0"/>
              <a:t>Maths</a:t>
            </a:r>
          </a:p>
        </p:txBody>
      </p:sp>
      <p:sp>
        <p:nvSpPr>
          <p:cNvPr id="3" name="Content Placeholder 2">
            <a:extLst>
              <a:ext uri="{FF2B5EF4-FFF2-40B4-BE49-F238E27FC236}">
                <a16:creationId xmlns:a16="http://schemas.microsoft.com/office/drawing/2014/main" id="{04EEE8C5-D926-40D0-93DF-B60107E7172D}"/>
              </a:ext>
            </a:extLst>
          </p:cNvPr>
          <p:cNvSpPr>
            <a:spLocks noGrp="1"/>
          </p:cNvSpPr>
          <p:nvPr>
            <p:ph idx="1"/>
          </p:nvPr>
        </p:nvSpPr>
        <p:spPr>
          <a:xfrm>
            <a:off x="304800" y="2638044"/>
            <a:ext cx="9656064" cy="3101983"/>
          </a:xfrm>
        </p:spPr>
        <p:txBody>
          <a:bodyPr/>
          <a:lstStyle/>
          <a:p>
            <a:pPr marL="0" indent="0">
              <a:buNone/>
            </a:pPr>
            <a:r>
              <a:rPr lang="en-GB" sz="2800" dirty="0"/>
              <a:t>Times Table Passport every Friday</a:t>
            </a:r>
          </a:p>
          <a:p>
            <a:pPr marL="0" indent="0">
              <a:buNone/>
            </a:pPr>
            <a:endParaRPr lang="en-GB" sz="2800" dirty="0"/>
          </a:p>
          <a:p>
            <a:pPr marL="0" indent="0">
              <a:buNone/>
            </a:pPr>
            <a:r>
              <a:rPr lang="en-GB" sz="2800" dirty="0"/>
              <a:t>Blue passport: 2, 10, 5, 3, 4, 8</a:t>
            </a:r>
          </a:p>
          <a:p>
            <a:pPr marL="0" indent="0">
              <a:buNone/>
            </a:pPr>
            <a:r>
              <a:rPr lang="en-GB" sz="2800" dirty="0"/>
              <a:t>Green passport: 6, 7, 9, 11, 12</a:t>
            </a:r>
          </a:p>
          <a:p>
            <a:pPr marL="0" indent="0">
              <a:buNone/>
            </a:pPr>
            <a:r>
              <a:rPr lang="en-GB" sz="2800" dirty="0"/>
              <a:t>Yellow passport: The Hundred Club</a:t>
            </a:r>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2F4E78DF-9608-42F3-BB82-F3100D6AB623}"/>
              </a:ext>
            </a:extLst>
          </p:cNvPr>
          <p:cNvPicPr>
            <a:picLocks noChangeAspect="1"/>
          </p:cNvPicPr>
          <p:nvPr/>
        </p:nvPicPr>
        <p:blipFill rotWithShape="1">
          <a:blip r:embed="rId4"/>
          <a:srcRect l="37826" t="26075" r="40326" b="19778"/>
          <a:stretch/>
        </p:blipFill>
        <p:spPr>
          <a:xfrm rot="862106">
            <a:off x="8507481" y="772967"/>
            <a:ext cx="2130324" cy="2968395"/>
          </a:xfrm>
          <a:prstGeom prst="rect">
            <a:avLst/>
          </a:prstGeom>
        </p:spPr>
      </p:pic>
    </p:spTree>
    <p:extLst>
      <p:ext uri="{BB962C8B-B14F-4D97-AF65-F5344CB8AC3E}">
        <p14:creationId xmlns:p14="http://schemas.microsoft.com/office/powerpoint/2010/main" val="720862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43A41-4D10-48A4-A713-78073E77126C}"/>
              </a:ext>
            </a:extLst>
          </p:cNvPr>
          <p:cNvSpPr>
            <a:spLocks noGrp="1"/>
          </p:cNvSpPr>
          <p:nvPr>
            <p:ph type="title"/>
          </p:nvPr>
        </p:nvSpPr>
        <p:spPr/>
        <p:txBody>
          <a:bodyPr/>
          <a:lstStyle/>
          <a:p>
            <a:r>
              <a:rPr lang="en-GB" dirty="0"/>
              <a:t>History and geography</a:t>
            </a:r>
          </a:p>
        </p:txBody>
      </p:sp>
      <p:sp>
        <p:nvSpPr>
          <p:cNvPr id="3" name="Content Placeholder 2">
            <a:extLst>
              <a:ext uri="{FF2B5EF4-FFF2-40B4-BE49-F238E27FC236}">
                <a16:creationId xmlns:a16="http://schemas.microsoft.com/office/drawing/2014/main" id="{D6FA09C9-EF4A-4875-BA59-9187C0E659AF}"/>
              </a:ext>
            </a:extLst>
          </p:cNvPr>
          <p:cNvSpPr>
            <a:spLocks noGrp="1"/>
          </p:cNvSpPr>
          <p:nvPr>
            <p:ph idx="1"/>
          </p:nvPr>
        </p:nvSpPr>
        <p:spPr>
          <a:xfrm>
            <a:off x="2478499" y="2356888"/>
            <a:ext cx="7289897" cy="3101983"/>
          </a:xfrm>
        </p:spPr>
        <p:txBody>
          <a:bodyPr>
            <a:normAutofit/>
          </a:bodyPr>
          <a:lstStyle/>
          <a:p>
            <a:r>
              <a:rPr lang="en-GB" sz="2000" b="1" u="sng" dirty="0"/>
              <a:t>History topics</a:t>
            </a:r>
            <a:r>
              <a:rPr lang="en-GB" sz="2000" dirty="0"/>
              <a:t>	                                </a:t>
            </a:r>
            <a:r>
              <a:rPr lang="en-GB" sz="2000" b="1" u="sng" dirty="0"/>
              <a:t>Geography topics</a:t>
            </a:r>
          </a:p>
          <a:p>
            <a:r>
              <a:rPr lang="en-GB" sz="2000" dirty="0"/>
              <a:t>Ancient Egypt                                                North America</a:t>
            </a:r>
          </a:p>
          <a:p>
            <a:r>
              <a:rPr lang="en-GB" sz="2000" dirty="0"/>
              <a:t>Ancient Islamic Civilisations                            Rivers </a:t>
            </a:r>
          </a:p>
          <a:p>
            <a:r>
              <a:rPr lang="en-GB" sz="2000" dirty="0"/>
              <a:t>The Windrush                                                The Lake District</a:t>
            </a:r>
          </a:p>
        </p:txBody>
      </p:sp>
      <p:pic>
        <p:nvPicPr>
          <p:cNvPr id="4" name="Picture 2" descr="What Was Daily Life in Ancient Egypt Really Like? (Video) | Ancient Origins">
            <a:extLst>
              <a:ext uri="{FF2B5EF4-FFF2-40B4-BE49-F238E27FC236}">
                <a16:creationId xmlns:a16="http://schemas.microsoft.com/office/drawing/2014/main" id="{24198C6C-EB83-4739-B935-A28A35B78A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603" y="2664138"/>
            <a:ext cx="2114982" cy="14114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FE0B502-BA25-42F1-989C-FBE283E915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090" y="4366020"/>
            <a:ext cx="1566668" cy="1842490"/>
          </a:xfrm>
          <a:prstGeom prst="rect">
            <a:avLst/>
          </a:prstGeom>
        </p:spPr>
      </p:pic>
      <p:pic>
        <p:nvPicPr>
          <p:cNvPr id="7" name="Picture 6" descr="Charvil Chatterings">
            <a:extLst>
              <a:ext uri="{FF2B5EF4-FFF2-40B4-BE49-F238E27FC236}">
                <a16:creationId xmlns:a16="http://schemas.microsoft.com/office/drawing/2014/main" id="{5DFAA88F-2A1F-41BD-86DA-1D5AC0D8C1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603" y="4366020"/>
            <a:ext cx="1372051" cy="20693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Picture">
            <a:extLst>
              <a:ext uri="{FF2B5EF4-FFF2-40B4-BE49-F238E27FC236}">
                <a16:creationId xmlns:a16="http://schemas.microsoft.com/office/drawing/2014/main" id="{FF46F9D8-D21E-4D3E-ABD2-13C0FC4E4F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30377" y="2524628"/>
            <a:ext cx="1639020" cy="1633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a:extLst>
              <a:ext uri="{FF2B5EF4-FFF2-40B4-BE49-F238E27FC236}">
                <a16:creationId xmlns:a16="http://schemas.microsoft.com/office/drawing/2014/main" id="{54C853ED-1517-422D-9F10-A95F82CA1B8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89412" y="4503883"/>
            <a:ext cx="2079985" cy="1128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id="{1E304BBF-3CEE-44E2-92A5-D79EE68BDB79}"/>
              </a:ext>
            </a:extLst>
          </p:cNvPr>
          <p:cNvPicPr>
            <a:picLocks noChangeAspect="1"/>
          </p:cNvPicPr>
          <p:nvPr/>
        </p:nvPicPr>
        <p:blipFill>
          <a:blip r:embed="rId7"/>
          <a:stretch>
            <a:fillRect/>
          </a:stretch>
        </p:blipFill>
        <p:spPr>
          <a:xfrm>
            <a:off x="7445428" y="4366021"/>
            <a:ext cx="2095427" cy="2185700"/>
          </a:xfrm>
          <a:prstGeom prst="rect">
            <a:avLst/>
          </a:prstGeom>
        </p:spPr>
      </p:pic>
    </p:spTree>
    <p:extLst>
      <p:ext uri="{BB962C8B-B14F-4D97-AF65-F5344CB8AC3E}">
        <p14:creationId xmlns:p14="http://schemas.microsoft.com/office/powerpoint/2010/main" val="2705734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E317-00CC-4B90-8851-EBAC076A6B98}"/>
              </a:ext>
            </a:extLst>
          </p:cNvPr>
          <p:cNvSpPr>
            <a:spLocks noGrp="1"/>
          </p:cNvSpPr>
          <p:nvPr>
            <p:ph type="title"/>
          </p:nvPr>
        </p:nvSpPr>
        <p:spPr/>
        <p:txBody>
          <a:bodyPr/>
          <a:lstStyle/>
          <a:p>
            <a:r>
              <a:rPr lang="en-GB" dirty="0"/>
              <a:t>PSRHE and re</a:t>
            </a:r>
          </a:p>
        </p:txBody>
      </p:sp>
      <p:sp>
        <p:nvSpPr>
          <p:cNvPr id="3" name="Content Placeholder 2">
            <a:extLst>
              <a:ext uri="{FF2B5EF4-FFF2-40B4-BE49-F238E27FC236}">
                <a16:creationId xmlns:a16="http://schemas.microsoft.com/office/drawing/2014/main" id="{351A6AE6-8AEE-4E03-843C-8A377214F866}"/>
              </a:ext>
            </a:extLst>
          </p:cNvPr>
          <p:cNvSpPr>
            <a:spLocks noGrp="1"/>
          </p:cNvSpPr>
          <p:nvPr>
            <p:ph idx="1"/>
          </p:nvPr>
        </p:nvSpPr>
        <p:spPr>
          <a:xfrm>
            <a:off x="780414" y="2638044"/>
            <a:ext cx="9180449" cy="3101983"/>
          </a:xfrm>
        </p:spPr>
        <p:txBody>
          <a:bodyPr/>
          <a:lstStyle/>
          <a:p>
            <a:r>
              <a:rPr lang="en-GB" sz="2000" dirty="0"/>
              <a:t>Being Me                                                                                Islam</a:t>
            </a:r>
          </a:p>
          <a:p>
            <a:r>
              <a:rPr lang="en-GB" sz="2000" dirty="0"/>
              <a:t>Celebrating Difference                                                            Christianity</a:t>
            </a:r>
          </a:p>
          <a:p>
            <a:r>
              <a:rPr lang="en-GB" sz="2000" dirty="0"/>
              <a:t>Dreams &amp; Goals </a:t>
            </a:r>
          </a:p>
          <a:p>
            <a:r>
              <a:rPr lang="en-GB" sz="2000" dirty="0"/>
              <a:t>Healthy Me</a:t>
            </a:r>
          </a:p>
          <a:p>
            <a:r>
              <a:rPr lang="en-GB" sz="2000" dirty="0"/>
              <a:t>Changing Me</a:t>
            </a:r>
            <a:endParaRPr lang="en-GB" dirty="0"/>
          </a:p>
        </p:txBody>
      </p:sp>
      <p:pic>
        <p:nvPicPr>
          <p:cNvPr id="6" name="Picture 5">
            <a:extLst>
              <a:ext uri="{FF2B5EF4-FFF2-40B4-BE49-F238E27FC236}">
                <a16:creationId xmlns:a16="http://schemas.microsoft.com/office/drawing/2014/main" id="{73A2F86A-FE93-4132-966F-574A4750A9DC}"/>
              </a:ext>
            </a:extLst>
          </p:cNvPr>
          <p:cNvPicPr>
            <a:picLocks noChangeAspect="1"/>
          </p:cNvPicPr>
          <p:nvPr/>
        </p:nvPicPr>
        <p:blipFill>
          <a:blip r:embed="rId2"/>
          <a:stretch>
            <a:fillRect/>
          </a:stretch>
        </p:blipFill>
        <p:spPr>
          <a:xfrm>
            <a:off x="3809951" y="3672682"/>
            <a:ext cx="1853650" cy="2551977"/>
          </a:xfrm>
          <a:prstGeom prst="rect">
            <a:avLst/>
          </a:prstGeom>
        </p:spPr>
      </p:pic>
      <p:pic>
        <p:nvPicPr>
          <p:cNvPr id="1030" name="Picture 6" descr="All Posts - Discovery RE">
            <a:extLst>
              <a:ext uri="{FF2B5EF4-FFF2-40B4-BE49-F238E27FC236}">
                <a16:creationId xmlns:a16="http://schemas.microsoft.com/office/drawing/2014/main" id="{73F9E7C4-FF1C-4B5B-95C7-A5B327E160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840" y="4189035"/>
            <a:ext cx="3419475"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853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EE317-00CC-4B90-8851-EBAC076A6B98}"/>
              </a:ext>
            </a:extLst>
          </p:cNvPr>
          <p:cNvSpPr>
            <a:spLocks noGrp="1"/>
          </p:cNvSpPr>
          <p:nvPr>
            <p:ph type="title"/>
          </p:nvPr>
        </p:nvSpPr>
        <p:spPr/>
        <p:txBody>
          <a:bodyPr/>
          <a:lstStyle/>
          <a:p>
            <a:r>
              <a:rPr lang="en-GB" dirty="0"/>
              <a:t>Music and French</a:t>
            </a:r>
          </a:p>
        </p:txBody>
      </p:sp>
      <p:sp>
        <p:nvSpPr>
          <p:cNvPr id="4" name="Content Placeholder 2">
            <a:extLst>
              <a:ext uri="{FF2B5EF4-FFF2-40B4-BE49-F238E27FC236}">
                <a16:creationId xmlns:a16="http://schemas.microsoft.com/office/drawing/2014/main" id="{91CDC330-F1C8-4B56-B343-3917CC830ACE}"/>
              </a:ext>
            </a:extLst>
          </p:cNvPr>
          <p:cNvSpPr txBox="1">
            <a:spLocks/>
          </p:cNvSpPr>
          <p:nvPr/>
        </p:nvSpPr>
        <p:spPr>
          <a:xfrm>
            <a:off x="386316" y="2231358"/>
            <a:ext cx="11419367" cy="310198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Font typeface="Arial" panose="020B0604020202020204" pitchFamily="34" charset="0"/>
              <a:buNone/>
            </a:pPr>
            <a:r>
              <a:rPr lang="en-GB" b="1" u="sng" dirty="0"/>
              <a:t>Music topics:</a:t>
            </a:r>
            <a:r>
              <a:rPr lang="en-GB" dirty="0"/>
              <a:t>					</a:t>
            </a:r>
            <a:r>
              <a:rPr lang="en-GB" b="1" u="sng" dirty="0"/>
              <a:t>French </a:t>
            </a:r>
          </a:p>
          <a:p>
            <a:pPr marL="0" indent="0">
              <a:buFont typeface="Arial" panose="020B0604020202020204" pitchFamily="34" charset="0"/>
              <a:buNone/>
            </a:pPr>
            <a:r>
              <a:rPr lang="en-GB" dirty="0"/>
              <a:t>Singing and using </a:t>
            </a:r>
            <a:r>
              <a:rPr lang="en-GB" dirty="0" err="1"/>
              <a:t>Glockenspeils</a:t>
            </a:r>
            <a:r>
              <a:rPr lang="en-GB" dirty="0"/>
              <a:t> 	                     	We follow the Cave languages scheme of work.           </a:t>
            </a:r>
          </a:p>
          <a:p>
            <a:pPr marL="0" indent="0">
              <a:buFont typeface="Arial" panose="020B0604020202020204" pitchFamily="34" charset="0"/>
              <a:buNone/>
            </a:pPr>
            <a:r>
              <a:rPr lang="en-GB" dirty="0"/>
              <a:t>Egyptian music					We are looking at shapes and colour poems this term. </a:t>
            </a:r>
          </a:p>
          <a:p>
            <a:pPr marL="0" indent="0">
              <a:buFont typeface="Arial" panose="020B0604020202020204" pitchFamily="34" charset="0"/>
              <a:buNone/>
            </a:pPr>
            <a:r>
              <a:rPr lang="en-GB" dirty="0"/>
              <a:t>Online composition </a:t>
            </a:r>
          </a:p>
          <a:p>
            <a:pPr marL="0" indent="0">
              <a:buFont typeface="Arial" panose="020B0604020202020204" pitchFamily="34" charset="0"/>
              <a:buNone/>
            </a:pPr>
            <a:r>
              <a:rPr lang="en-GB" dirty="0"/>
              <a:t>Rivers soundscape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Charanga units</a:t>
            </a:r>
          </a:p>
        </p:txBody>
      </p:sp>
      <p:pic>
        <p:nvPicPr>
          <p:cNvPr id="3" name="Picture 2">
            <a:extLst>
              <a:ext uri="{FF2B5EF4-FFF2-40B4-BE49-F238E27FC236}">
                <a16:creationId xmlns:a16="http://schemas.microsoft.com/office/drawing/2014/main" id="{D402C923-BA11-4C30-8173-70DB84D04392}"/>
              </a:ext>
            </a:extLst>
          </p:cNvPr>
          <p:cNvPicPr>
            <a:picLocks noChangeAspect="1"/>
          </p:cNvPicPr>
          <p:nvPr/>
        </p:nvPicPr>
        <p:blipFill>
          <a:blip r:embed="rId2"/>
          <a:stretch>
            <a:fillRect/>
          </a:stretch>
        </p:blipFill>
        <p:spPr>
          <a:xfrm>
            <a:off x="6962344" y="3429000"/>
            <a:ext cx="2628900" cy="1419225"/>
          </a:xfrm>
          <a:prstGeom prst="rect">
            <a:avLst/>
          </a:prstGeom>
        </p:spPr>
      </p:pic>
      <p:pic>
        <p:nvPicPr>
          <p:cNvPr id="5" name="Picture 4">
            <a:extLst>
              <a:ext uri="{FF2B5EF4-FFF2-40B4-BE49-F238E27FC236}">
                <a16:creationId xmlns:a16="http://schemas.microsoft.com/office/drawing/2014/main" id="{7C73FAED-A385-4C1D-BF70-EEBC4C417FF7}"/>
              </a:ext>
            </a:extLst>
          </p:cNvPr>
          <p:cNvPicPr>
            <a:picLocks noChangeAspect="1"/>
          </p:cNvPicPr>
          <p:nvPr/>
        </p:nvPicPr>
        <p:blipFill>
          <a:blip r:embed="rId3"/>
          <a:stretch>
            <a:fillRect/>
          </a:stretch>
        </p:blipFill>
        <p:spPr>
          <a:xfrm>
            <a:off x="386316" y="5071136"/>
            <a:ext cx="1781175" cy="1619250"/>
          </a:xfrm>
          <a:prstGeom prst="rect">
            <a:avLst/>
          </a:prstGeom>
        </p:spPr>
      </p:pic>
    </p:spTree>
    <p:extLst>
      <p:ext uri="{BB962C8B-B14F-4D97-AF65-F5344CB8AC3E}">
        <p14:creationId xmlns:p14="http://schemas.microsoft.com/office/powerpoint/2010/main" val="1728724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9F48E-549A-49B1-BA08-3ED080CED207}"/>
              </a:ext>
            </a:extLst>
          </p:cNvPr>
          <p:cNvSpPr>
            <a:spLocks noGrp="1"/>
          </p:cNvSpPr>
          <p:nvPr>
            <p:ph type="title"/>
          </p:nvPr>
        </p:nvSpPr>
        <p:spPr/>
        <p:txBody>
          <a:bodyPr/>
          <a:lstStyle/>
          <a:p>
            <a:r>
              <a:rPr lang="en-GB" dirty="0"/>
              <a:t>science</a:t>
            </a:r>
          </a:p>
        </p:txBody>
      </p:sp>
      <p:sp>
        <p:nvSpPr>
          <p:cNvPr id="3" name="Content Placeholder 2">
            <a:extLst>
              <a:ext uri="{FF2B5EF4-FFF2-40B4-BE49-F238E27FC236}">
                <a16:creationId xmlns:a16="http://schemas.microsoft.com/office/drawing/2014/main" id="{E10BD95D-329B-4646-86DF-DD96A4F8F4D3}"/>
              </a:ext>
            </a:extLst>
          </p:cNvPr>
          <p:cNvSpPr>
            <a:spLocks noGrp="1"/>
          </p:cNvSpPr>
          <p:nvPr>
            <p:ph idx="1"/>
          </p:nvPr>
        </p:nvSpPr>
        <p:spPr>
          <a:xfrm>
            <a:off x="320439" y="2415450"/>
            <a:ext cx="9510290" cy="4219956"/>
          </a:xfrm>
        </p:spPr>
        <p:txBody>
          <a:bodyPr>
            <a:normAutofit/>
          </a:bodyPr>
          <a:lstStyle/>
          <a:p>
            <a:pPr marL="0" indent="0">
              <a:buNone/>
            </a:pPr>
            <a:r>
              <a:rPr lang="en-GB" sz="3600" b="1" u="sng" dirty="0"/>
              <a:t>Topics:</a:t>
            </a:r>
          </a:p>
          <a:p>
            <a:pPr marL="0" indent="0">
              <a:buNone/>
            </a:pPr>
            <a:r>
              <a:rPr lang="en-GB" sz="3600" dirty="0"/>
              <a:t>Evolution and inheritance</a:t>
            </a:r>
          </a:p>
          <a:p>
            <a:pPr marL="0" indent="0">
              <a:buNone/>
            </a:pPr>
            <a:r>
              <a:rPr lang="en-GB" sz="3600" dirty="0"/>
              <a:t>Classification</a:t>
            </a:r>
          </a:p>
          <a:p>
            <a:pPr marL="0" indent="0">
              <a:buNone/>
            </a:pPr>
            <a:r>
              <a:rPr lang="en-GB" sz="3600" dirty="0"/>
              <a:t>Light</a:t>
            </a:r>
          </a:p>
          <a:p>
            <a:pPr marL="0" indent="0">
              <a:buNone/>
            </a:pPr>
            <a:r>
              <a:rPr lang="en-GB" sz="3600" dirty="0"/>
              <a:t>Circuits</a:t>
            </a:r>
          </a:p>
          <a:p>
            <a:pPr marL="0" indent="0">
              <a:buNone/>
            </a:pPr>
            <a:r>
              <a:rPr lang="en-GB" sz="3600" dirty="0"/>
              <a:t>Healthy bodies</a:t>
            </a:r>
          </a:p>
        </p:txBody>
      </p:sp>
      <p:pic>
        <p:nvPicPr>
          <p:cNvPr id="5" name="Picture 4">
            <a:extLst>
              <a:ext uri="{FF2B5EF4-FFF2-40B4-BE49-F238E27FC236}">
                <a16:creationId xmlns:a16="http://schemas.microsoft.com/office/drawing/2014/main" id="{32B90665-8C97-4F49-BBA9-E42E37922C9A}"/>
              </a:ext>
            </a:extLst>
          </p:cNvPr>
          <p:cNvPicPr>
            <a:picLocks noChangeAspect="1"/>
          </p:cNvPicPr>
          <p:nvPr/>
        </p:nvPicPr>
        <p:blipFill>
          <a:blip r:embed="rId2"/>
          <a:stretch>
            <a:fillRect/>
          </a:stretch>
        </p:blipFill>
        <p:spPr>
          <a:xfrm rot="575608">
            <a:off x="8854523" y="3924533"/>
            <a:ext cx="3337477" cy="2933467"/>
          </a:xfrm>
          <a:prstGeom prst="rect">
            <a:avLst/>
          </a:prstGeom>
        </p:spPr>
      </p:pic>
      <p:pic>
        <p:nvPicPr>
          <p:cNvPr id="6" name="Picture 5">
            <a:extLst>
              <a:ext uri="{FF2B5EF4-FFF2-40B4-BE49-F238E27FC236}">
                <a16:creationId xmlns:a16="http://schemas.microsoft.com/office/drawing/2014/main" id="{1B8324D4-B225-45C7-9AE5-F5DD815335E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44139" y="2415450"/>
            <a:ext cx="2525312" cy="2027099"/>
          </a:xfrm>
          <a:prstGeom prst="rect">
            <a:avLst/>
          </a:prstGeom>
          <a:noFill/>
          <a:ln>
            <a:noFill/>
          </a:ln>
        </p:spPr>
      </p:pic>
      <p:pic>
        <p:nvPicPr>
          <p:cNvPr id="7" name="Picture 6">
            <a:extLst>
              <a:ext uri="{FF2B5EF4-FFF2-40B4-BE49-F238E27FC236}">
                <a16:creationId xmlns:a16="http://schemas.microsoft.com/office/drawing/2014/main" id="{1F1468A7-4BA7-41A6-9E33-8D319B3D901D}"/>
              </a:ext>
            </a:extLst>
          </p:cNvPr>
          <p:cNvPicPr>
            <a:picLocks noChangeAspect="1"/>
          </p:cNvPicPr>
          <p:nvPr/>
        </p:nvPicPr>
        <p:blipFill rotWithShape="1">
          <a:blip r:embed="rId4"/>
          <a:srcRect l="8804" t="33035" r="9783" b="18052"/>
          <a:stretch/>
        </p:blipFill>
        <p:spPr>
          <a:xfrm rot="21204192">
            <a:off x="3973913" y="4553962"/>
            <a:ext cx="4957626" cy="1674606"/>
          </a:xfrm>
          <a:prstGeom prst="rect">
            <a:avLst/>
          </a:prstGeom>
        </p:spPr>
      </p:pic>
    </p:spTree>
    <p:extLst>
      <p:ext uri="{BB962C8B-B14F-4D97-AF65-F5344CB8AC3E}">
        <p14:creationId xmlns:p14="http://schemas.microsoft.com/office/powerpoint/2010/main" val="2841165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25AF318-CD62-406B-A929-796F4E30E2DE" descr="IMG_1893.jpg">
            <a:extLst>
              <a:ext uri="{FF2B5EF4-FFF2-40B4-BE49-F238E27FC236}">
                <a16:creationId xmlns:a16="http://schemas.microsoft.com/office/drawing/2014/main" id="{5128934F-E8B6-42E4-AF6D-4B8084725C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73996">
            <a:off x="1248339" y="3933675"/>
            <a:ext cx="3405325" cy="25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6F11B96-074C-4B8D-8A7E-092225F85901}"/>
              </a:ext>
            </a:extLst>
          </p:cNvPr>
          <p:cNvSpPr>
            <a:spLocks noGrp="1"/>
          </p:cNvSpPr>
          <p:nvPr>
            <p:ph type="title"/>
          </p:nvPr>
        </p:nvSpPr>
        <p:spPr/>
        <p:txBody>
          <a:bodyPr/>
          <a:lstStyle/>
          <a:p>
            <a:r>
              <a:rPr lang="en-GB" dirty="0"/>
              <a:t>Art and design and technology</a:t>
            </a:r>
          </a:p>
        </p:txBody>
      </p:sp>
      <p:sp>
        <p:nvSpPr>
          <p:cNvPr id="3" name="Content Placeholder 2">
            <a:extLst>
              <a:ext uri="{FF2B5EF4-FFF2-40B4-BE49-F238E27FC236}">
                <a16:creationId xmlns:a16="http://schemas.microsoft.com/office/drawing/2014/main" id="{51023684-00BF-4AC7-8E42-973E8E3C5E15}"/>
              </a:ext>
            </a:extLst>
          </p:cNvPr>
          <p:cNvSpPr>
            <a:spLocks noGrp="1"/>
          </p:cNvSpPr>
          <p:nvPr>
            <p:ph idx="1"/>
          </p:nvPr>
        </p:nvSpPr>
        <p:spPr>
          <a:xfrm>
            <a:off x="386316" y="2231358"/>
            <a:ext cx="11419367" cy="3101983"/>
          </a:xfrm>
        </p:spPr>
        <p:txBody>
          <a:bodyPr/>
          <a:lstStyle/>
          <a:p>
            <a:pPr marL="0" indent="0">
              <a:buNone/>
            </a:pPr>
            <a:r>
              <a:rPr lang="en-GB" b="1" u="sng" dirty="0"/>
              <a:t>Art topics:</a:t>
            </a:r>
            <a:r>
              <a:rPr lang="en-GB" dirty="0"/>
              <a:t>						</a:t>
            </a:r>
            <a:r>
              <a:rPr lang="en-GB" b="1" u="sng" dirty="0"/>
              <a:t>DT topics:</a:t>
            </a:r>
          </a:p>
          <a:p>
            <a:pPr marL="0" indent="0">
              <a:buNone/>
            </a:pPr>
            <a:r>
              <a:rPr lang="en-GB" dirty="0"/>
              <a:t>Proportion and the human body				Bridge building</a:t>
            </a:r>
          </a:p>
          <a:p>
            <a:pPr marL="0" indent="0">
              <a:buNone/>
            </a:pPr>
            <a:r>
              <a:rPr lang="en-GB" dirty="0"/>
              <a:t>Perspective and landscapes					Cookery project – cook a meal at home</a:t>
            </a:r>
          </a:p>
          <a:p>
            <a:pPr marL="0" indent="0">
              <a:buNone/>
            </a:pPr>
            <a:r>
              <a:rPr lang="en-GB" dirty="0"/>
              <a:t>Islamic art – design a clay tile					Programming </a:t>
            </a:r>
            <a:r>
              <a:rPr lang="en-GB" dirty="0" err="1"/>
              <a:t>Microbits</a:t>
            </a:r>
            <a:endParaRPr lang="en-GB" dirty="0"/>
          </a:p>
        </p:txBody>
      </p:sp>
      <p:pic>
        <p:nvPicPr>
          <p:cNvPr id="3074" name="FF6278C2-4880-4274-B858-74B3025E6A0E" descr="IMG_7754.jpg">
            <a:extLst>
              <a:ext uri="{FF2B5EF4-FFF2-40B4-BE49-F238E27FC236}">
                <a16:creationId xmlns:a16="http://schemas.microsoft.com/office/drawing/2014/main" id="{85FA3725-DC5B-4E91-9FA7-30620C11B3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91019">
            <a:off x="7133481" y="4248706"/>
            <a:ext cx="2834612" cy="216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1219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0"/>
            <a:ext cx="7772400" cy="838200"/>
          </a:xfrm>
        </p:spPr>
        <p:txBody>
          <a:bodyPr/>
          <a:lstStyle/>
          <a:p>
            <a:pPr>
              <a:defRPr/>
            </a:pPr>
            <a:r>
              <a:rPr lang="en-GB" dirty="0"/>
              <a:t>Assessment and Marking</a:t>
            </a:r>
          </a:p>
        </p:txBody>
      </p:sp>
      <p:sp>
        <p:nvSpPr>
          <p:cNvPr id="3" name="Content Placeholder 2"/>
          <p:cNvSpPr>
            <a:spLocks noGrp="1"/>
          </p:cNvSpPr>
          <p:nvPr>
            <p:ph idx="1"/>
          </p:nvPr>
        </p:nvSpPr>
        <p:spPr>
          <a:xfrm>
            <a:off x="1600200" y="838200"/>
            <a:ext cx="8839200" cy="5867400"/>
          </a:xfrm>
        </p:spPr>
        <p:txBody>
          <a:bodyPr>
            <a:normAutofit/>
          </a:bodyPr>
          <a:lstStyle/>
          <a:p>
            <a:r>
              <a:rPr lang="en-GB" dirty="0">
                <a:solidFill>
                  <a:schemeClr val="tx1"/>
                </a:solidFill>
                <a:latin typeface="Arial" panose="020B0604020202020204" pitchFamily="34" charset="0"/>
                <a:cs typeface="Arial" panose="020B0604020202020204" pitchFamily="34" charset="0"/>
              </a:rPr>
              <a:t>Lessons have a learning objective which is written at the top of a piece of work. </a:t>
            </a:r>
          </a:p>
          <a:p>
            <a:pPr marL="136525" indent="0">
              <a:buNone/>
            </a:pPr>
            <a:r>
              <a:rPr lang="en-GB" dirty="0">
                <a:solidFill>
                  <a:schemeClr val="tx1"/>
                </a:solidFill>
                <a:latin typeface="Arial" panose="020B0604020202020204" pitchFamily="34" charset="0"/>
                <a:cs typeface="Arial" panose="020B0604020202020204" pitchFamily="34" charset="0"/>
              </a:rPr>
              <a:t>After each piece of work, the pupils are encouraged to self-assess their understanding. They place a ‘traffic light’ colour after the learning objective:</a:t>
            </a:r>
          </a:p>
          <a:p>
            <a:pPr marL="136525" indent="0">
              <a:buNone/>
            </a:pPr>
            <a:r>
              <a:rPr lang="en-GB" dirty="0">
                <a:solidFill>
                  <a:schemeClr val="tx1"/>
                </a:solidFill>
                <a:latin typeface="Arial" panose="020B0604020202020204" pitchFamily="34" charset="0"/>
                <a:cs typeface="Arial" panose="020B0604020202020204" pitchFamily="34" charset="0"/>
              </a:rPr>
              <a:t>		  	</a:t>
            </a:r>
            <a:r>
              <a:rPr lang="en-GB" b="1" dirty="0">
                <a:solidFill>
                  <a:srgbClr val="00B050"/>
                </a:solidFill>
                <a:latin typeface="Arial" panose="020B0604020202020204" pitchFamily="34" charset="0"/>
                <a:cs typeface="Arial" panose="020B0604020202020204" pitchFamily="34" charset="0"/>
              </a:rPr>
              <a:t>green</a:t>
            </a:r>
            <a:r>
              <a:rPr lang="en-GB" b="1" dirty="0">
                <a:solidFill>
                  <a:schemeClr val="tx1"/>
                </a:solidFill>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rPr>
              <a:t>for ‘understood’</a:t>
            </a:r>
          </a:p>
          <a:p>
            <a:pPr marL="136525" indent="0">
              <a:buNone/>
            </a:pPr>
            <a:r>
              <a:rPr lang="en-GB" dirty="0">
                <a:solidFill>
                  <a:schemeClr val="tx1"/>
                </a:solidFill>
                <a:latin typeface="Arial" panose="020B0604020202020204" pitchFamily="34" charset="0"/>
                <a:cs typeface="Arial" panose="020B0604020202020204" pitchFamily="34" charset="0"/>
              </a:rPr>
              <a:t>			</a:t>
            </a:r>
            <a:r>
              <a:rPr lang="en-GB" b="1" dirty="0">
                <a:solidFill>
                  <a:schemeClr val="accent1">
                    <a:lumMod val="60000"/>
                    <a:lumOff val="40000"/>
                  </a:schemeClr>
                </a:solidFill>
                <a:latin typeface="Arial" panose="020B0604020202020204" pitchFamily="34" charset="0"/>
                <a:cs typeface="Arial" panose="020B0604020202020204" pitchFamily="34" charset="0"/>
              </a:rPr>
              <a:t>amber</a:t>
            </a:r>
            <a:r>
              <a:rPr lang="en-GB" dirty="0">
                <a:solidFill>
                  <a:schemeClr val="tx1"/>
                </a:solidFill>
                <a:latin typeface="Arial" panose="020B0604020202020204" pitchFamily="34" charset="0"/>
                <a:cs typeface="Arial" panose="020B0604020202020204" pitchFamily="34" charset="0"/>
              </a:rPr>
              <a:t> for ‘almost got it’</a:t>
            </a:r>
          </a:p>
          <a:p>
            <a:pPr marL="136525" indent="0">
              <a:buNone/>
            </a:pPr>
            <a:r>
              <a:rPr lang="en-GB" b="1" dirty="0">
                <a:solidFill>
                  <a:schemeClr val="tx1"/>
                </a:solidFill>
                <a:latin typeface="Arial" panose="020B0604020202020204" pitchFamily="34" charset="0"/>
                <a:cs typeface="Arial" panose="020B0604020202020204" pitchFamily="34" charset="0"/>
              </a:rPr>
              <a:t>			</a:t>
            </a:r>
            <a:r>
              <a:rPr lang="en-GB" b="1" dirty="0">
                <a:solidFill>
                  <a:schemeClr val="accent1"/>
                </a:solidFill>
                <a:latin typeface="Arial" panose="020B0604020202020204" pitchFamily="34" charset="0"/>
                <a:cs typeface="Arial" panose="020B0604020202020204" pitchFamily="34" charset="0"/>
              </a:rPr>
              <a:t>red</a:t>
            </a:r>
            <a:r>
              <a:rPr lang="en-GB" dirty="0">
                <a:solidFill>
                  <a:schemeClr val="tx1"/>
                </a:solidFill>
                <a:latin typeface="Arial" panose="020B0604020202020204" pitchFamily="34" charset="0"/>
                <a:cs typeface="Arial" panose="020B0604020202020204" pitchFamily="34" charset="0"/>
              </a:rPr>
              <a:t> for ‘help! I’m stuck!’ </a:t>
            </a:r>
          </a:p>
          <a:p>
            <a:pPr marL="136525" indent="0">
              <a:buNone/>
            </a:pPr>
            <a:endParaRPr lang="en-GB" dirty="0">
              <a:solidFill>
                <a:schemeClr val="tx1"/>
              </a:solidFill>
              <a:latin typeface="Arial" panose="020B0604020202020204" pitchFamily="34" charset="0"/>
              <a:cs typeface="Arial" panose="020B0604020202020204" pitchFamily="34" charset="0"/>
            </a:endParaRPr>
          </a:p>
          <a:p>
            <a:pPr marL="136525" indent="0">
              <a:buNone/>
            </a:pPr>
            <a:r>
              <a:rPr lang="en-GB" dirty="0">
                <a:solidFill>
                  <a:schemeClr val="tx1"/>
                </a:solidFill>
                <a:latin typeface="Arial" panose="020B0604020202020204" pitchFamily="34" charset="0"/>
                <a:cs typeface="Arial" panose="020B0604020202020204" pitchFamily="34" charset="0"/>
              </a:rPr>
              <a:t>                      In English, we mark using an agreed set of feedback codes </a:t>
            </a:r>
          </a:p>
          <a:p>
            <a:pPr marL="136525" indent="0">
              <a:buNone/>
            </a:pPr>
            <a:r>
              <a:rPr lang="en-GB" dirty="0">
                <a:solidFill>
                  <a:schemeClr val="tx1"/>
                </a:solidFill>
                <a:latin typeface="Arial" panose="020B0604020202020204" pitchFamily="34" charset="0"/>
                <a:cs typeface="Arial" panose="020B0604020202020204" pitchFamily="34" charset="0"/>
              </a:rPr>
              <a:t>                      which are understood by the children. They respond to </a:t>
            </a:r>
          </a:p>
          <a:p>
            <a:pPr marL="136525" indent="0">
              <a:buNone/>
            </a:pPr>
            <a:r>
              <a:rPr lang="en-GB" dirty="0">
                <a:solidFill>
                  <a:schemeClr val="tx1"/>
                </a:solidFill>
                <a:latin typeface="Arial" panose="020B0604020202020204" pitchFamily="34" charset="0"/>
                <a:cs typeface="Arial" panose="020B0604020202020204" pitchFamily="34" charset="0"/>
              </a:rPr>
              <a:t>                      these using purple pens to edit and improve their work. </a:t>
            </a:r>
          </a:p>
          <a:p>
            <a:pPr marL="136525" indent="0">
              <a:buNone/>
            </a:pPr>
            <a:r>
              <a:rPr lang="en-GB" dirty="0">
                <a:solidFill>
                  <a:schemeClr val="tx1"/>
                </a:solidFill>
                <a:latin typeface="Arial" panose="020B0604020202020204" pitchFamily="34" charset="0"/>
                <a:cs typeface="Arial" panose="020B0604020202020204" pitchFamily="34" charset="0"/>
              </a:rPr>
              <a:t>                      We often provide instant feedback in writing, maths and other </a:t>
            </a:r>
          </a:p>
          <a:p>
            <a:pPr marL="136525" indent="0">
              <a:buNone/>
            </a:pPr>
            <a:r>
              <a:rPr lang="en-GB" dirty="0">
                <a:solidFill>
                  <a:schemeClr val="tx1"/>
                </a:solidFill>
                <a:latin typeface="Arial" panose="020B0604020202020204" pitchFamily="34" charset="0"/>
                <a:cs typeface="Arial" panose="020B0604020202020204" pitchFamily="34" charset="0"/>
              </a:rPr>
              <a:t>                      curriculum subjects, and use whole class marking to identify</a:t>
            </a:r>
          </a:p>
          <a:p>
            <a:pPr marL="136525" indent="0">
              <a:buNone/>
            </a:pPr>
            <a:r>
              <a:rPr lang="en-GB" dirty="0">
                <a:solidFill>
                  <a:schemeClr val="tx1"/>
                </a:solidFill>
                <a:latin typeface="Arial" panose="020B0604020202020204" pitchFamily="34" charset="0"/>
                <a:cs typeface="Arial" panose="020B0604020202020204" pitchFamily="34" charset="0"/>
              </a:rPr>
              <a:t>                      common misconceptions and target children.                  </a:t>
            </a:r>
          </a:p>
          <a:p>
            <a:pPr marL="136525" indent="0">
              <a:buNone/>
            </a:pPr>
            <a:endParaRPr lang="en-GB" dirty="0">
              <a:solidFill>
                <a:schemeClr val="tx1"/>
              </a:solidFill>
              <a:latin typeface="Arial" panose="020B0604020202020204" pitchFamily="34" charset="0"/>
              <a:cs typeface="Arial" panose="020B0604020202020204" pitchFamily="34" charset="0"/>
            </a:endParaRPr>
          </a:p>
          <a:p>
            <a:pPr marL="136525" indent="0">
              <a:buNone/>
            </a:pPr>
            <a:endParaRPr lang="en-GB" dirty="0">
              <a:solidFill>
                <a:schemeClr val="tx1"/>
              </a:solidFill>
              <a:latin typeface="Arial" panose="020B0604020202020204" pitchFamily="34" charset="0"/>
              <a:cs typeface="Arial" panose="020B0604020202020204" pitchFamily="34" charset="0"/>
            </a:endParaRPr>
          </a:p>
          <a:p>
            <a:pPr marL="136525" indent="0">
              <a:buNone/>
            </a:pPr>
            <a:endParaRPr lang="en-GB" dirty="0">
              <a:solidFill>
                <a:schemeClr val="tx1"/>
              </a:solidFill>
              <a:latin typeface="Arial" panose="020B0604020202020204" pitchFamily="34" charset="0"/>
              <a:cs typeface="Arial" panose="020B0604020202020204" pitchFamily="34" charset="0"/>
            </a:endParaRPr>
          </a:p>
          <a:p>
            <a:pPr marL="136525" indent="0">
              <a:buNone/>
            </a:pPr>
            <a:endParaRPr lang="en-GB" dirty="0">
              <a:solidFill>
                <a:schemeClr val="tx1"/>
              </a:solidFill>
              <a:latin typeface="Arial" panose="020B0604020202020204" pitchFamily="34" charset="0"/>
              <a:cs typeface="Arial" panose="020B0604020202020204" pitchFamily="34" charset="0"/>
            </a:endParaRPr>
          </a:p>
          <a:p>
            <a:pPr marL="136525" indent="0">
              <a:buNone/>
            </a:pPr>
            <a:endParaRPr lang="en-GB" dirty="0">
              <a:solidFill>
                <a:schemeClr val="tx1"/>
              </a:solidFill>
              <a:latin typeface="Arial" panose="020B0604020202020204" pitchFamily="34" charset="0"/>
              <a:cs typeface="Arial" panose="020B0604020202020204" pitchFamily="34" charset="0"/>
            </a:endParaRPr>
          </a:p>
          <a:p>
            <a:pPr marL="136525" indent="0">
              <a:buNone/>
            </a:pPr>
            <a:endParaRPr lang="en-GB" dirty="0">
              <a:solidFill>
                <a:schemeClr val="tx1"/>
              </a:solidFill>
              <a:latin typeface="Arial" panose="020B0604020202020204" pitchFamily="34" charset="0"/>
              <a:cs typeface="Arial" panose="020B0604020202020204" pitchFamily="34" charset="0"/>
            </a:endParaRPr>
          </a:p>
          <a:p>
            <a:pPr marL="136525" indent="0">
              <a:buNone/>
            </a:pPr>
            <a:endParaRPr lang="en-GB" dirty="0">
              <a:solidFill>
                <a:schemeClr val="tx1"/>
              </a:solidFill>
              <a:latin typeface="Arial" panose="020B0604020202020204" pitchFamily="34" charset="0"/>
              <a:cs typeface="Arial" panose="020B0604020202020204" pitchFamily="34" charset="0"/>
            </a:endParaRPr>
          </a:p>
          <a:p>
            <a:pPr>
              <a:lnSpc>
                <a:spcPct val="90000"/>
              </a:lnSpc>
            </a:pPr>
            <a:endParaRPr lang="en-GB" sz="14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3200D0E-1D01-42C2-9C8E-B1A2323CF004}"/>
              </a:ext>
            </a:extLst>
          </p:cNvPr>
          <p:cNvPicPr>
            <a:picLocks noChangeAspect="1"/>
          </p:cNvPicPr>
          <p:nvPr/>
        </p:nvPicPr>
        <p:blipFill>
          <a:blip r:embed="rId2"/>
          <a:stretch>
            <a:fillRect/>
          </a:stretch>
        </p:blipFill>
        <p:spPr>
          <a:xfrm rot="20216562">
            <a:off x="460933" y="3516635"/>
            <a:ext cx="2101652" cy="2782470"/>
          </a:xfrm>
          <a:prstGeom prst="rect">
            <a:avLst/>
          </a:prstGeom>
        </p:spPr>
      </p:pic>
      <p:pic>
        <p:nvPicPr>
          <p:cNvPr id="6" name="Picture 5">
            <a:extLst>
              <a:ext uri="{FF2B5EF4-FFF2-40B4-BE49-F238E27FC236}">
                <a16:creationId xmlns:a16="http://schemas.microsoft.com/office/drawing/2014/main" id="{FF2FA567-EBAC-4393-90CF-530941063AA2}"/>
              </a:ext>
            </a:extLst>
          </p:cNvPr>
          <p:cNvPicPr>
            <a:picLocks noChangeAspect="1"/>
          </p:cNvPicPr>
          <p:nvPr/>
        </p:nvPicPr>
        <p:blipFill>
          <a:blip r:embed="rId3"/>
          <a:stretch>
            <a:fillRect/>
          </a:stretch>
        </p:blipFill>
        <p:spPr>
          <a:xfrm rot="1294208">
            <a:off x="9762741" y="3579053"/>
            <a:ext cx="2097669" cy="273048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488272"/>
            <a:ext cx="7772400" cy="838200"/>
          </a:xfrm>
        </p:spPr>
        <p:txBody>
          <a:bodyPr/>
          <a:lstStyle/>
          <a:p>
            <a:pPr>
              <a:defRPr/>
            </a:pPr>
            <a:r>
              <a:rPr lang="en-GB" dirty="0"/>
              <a:t>Assessment and Marking</a:t>
            </a:r>
          </a:p>
        </p:txBody>
      </p:sp>
      <p:sp>
        <p:nvSpPr>
          <p:cNvPr id="3" name="Content Placeholder 2"/>
          <p:cNvSpPr>
            <a:spLocks noGrp="1"/>
          </p:cNvSpPr>
          <p:nvPr>
            <p:ph idx="1"/>
          </p:nvPr>
        </p:nvSpPr>
        <p:spPr>
          <a:xfrm>
            <a:off x="1600200" y="838200"/>
            <a:ext cx="8839200" cy="5867400"/>
          </a:xfrm>
        </p:spPr>
        <p:txBody>
          <a:bodyPr>
            <a:normAutofit lnSpcReduction="10000"/>
          </a:bodyPr>
          <a:lstStyle/>
          <a:p>
            <a:pPr marL="136525" indent="0">
              <a:buNone/>
            </a:pPr>
            <a:endParaRPr lang="en-GB" dirty="0">
              <a:solidFill>
                <a:schemeClr val="tx1"/>
              </a:solidFill>
              <a:latin typeface="Arial" panose="020B0604020202020204" pitchFamily="34" charset="0"/>
              <a:cs typeface="Arial" panose="020B0604020202020204" pitchFamily="34" charset="0"/>
            </a:endParaRPr>
          </a:p>
          <a:p>
            <a:pPr marL="136525" indent="0">
              <a:buNone/>
            </a:pPr>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There will also be evidence of self and peer assessment when the children assess their own and each other’s work. They work to a set of agreed criteria. </a:t>
            </a:r>
          </a:p>
          <a:p>
            <a:endParaRPr lang="en-GB" dirty="0">
              <a:solidFill>
                <a:schemeClr val="tx1"/>
              </a:solidFill>
              <a:latin typeface="Arial" panose="020B0604020202020204" pitchFamily="34" charset="0"/>
              <a:cs typeface="Arial" panose="020B0604020202020204" pitchFamily="34" charset="0"/>
            </a:endParaRPr>
          </a:p>
          <a:p>
            <a:endParaRPr lang="en-GB" dirty="0">
              <a:solidFill>
                <a:schemeClr val="tx1"/>
              </a:solidFill>
              <a:latin typeface="Arial" panose="020B0604020202020204" pitchFamily="34" charset="0"/>
              <a:cs typeface="Arial" panose="020B0604020202020204" pitchFamily="34" charset="0"/>
            </a:endParaRPr>
          </a:p>
          <a:p>
            <a:endParaRPr lang="en-GB" dirty="0">
              <a:solidFill>
                <a:schemeClr val="tx1"/>
              </a:solidFill>
              <a:latin typeface="Arial" panose="020B0604020202020204" pitchFamily="34" charset="0"/>
              <a:cs typeface="Arial" panose="020B0604020202020204" pitchFamily="34" charset="0"/>
            </a:endParaRPr>
          </a:p>
          <a:p>
            <a:endParaRPr lang="en-GB" dirty="0">
              <a:solidFill>
                <a:schemeClr val="tx1"/>
              </a:solidFill>
              <a:latin typeface="Arial" panose="020B0604020202020204" pitchFamily="34" charset="0"/>
              <a:cs typeface="Arial" panose="020B0604020202020204" pitchFamily="34" charset="0"/>
            </a:endParaRPr>
          </a:p>
          <a:p>
            <a:endParaRPr lang="en-GB" dirty="0">
              <a:solidFill>
                <a:schemeClr val="tx1"/>
              </a:solidFill>
              <a:latin typeface="Arial" panose="020B0604020202020204" pitchFamily="34" charset="0"/>
              <a:cs typeface="Arial" panose="020B0604020202020204" pitchFamily="34" charset="0"/>
            </a:endParaRPr>
          </a:p>
          <a:p>
            <a:endParaRPr lang="en-GB" dirty="0">
              <a:solidFill>
                <a:schemeClr val="tx1"/>
              </a:solidFill>
              <a:latin typeface="Arial" panose="020B0604020202020204" pitchFamily="34" charset="0"/>
              <a:cs typeface="Arial" panose="020B0604020202020204" pitchFamily="34" charset="0"/>
            </a:endParaRPr>
          </a:p>
          <a:p>
            <a:endParaRPr lang="en-GB" dirty="0">
              <a:solidFill>
                <a:schemeClr val="tx1"/>
              </a:solidFill>
              <a:latin typeface="Arial" panose="020B0604020202020204" pitchFamily="34" charset="0"/>
              <a:cs typeface="Arial" panose="020B0604020202020204" pitchFamily="34" charset="0"/>
            </a:endParaRPr>
          </a:p>
          <a:p>
            <a:r>
              <a:rPr lang="en-GB" dirty="0">
                <a:solidFill>
                  <a:schemeClr val="tx1"/>
                </a:solidFill>
                <a:latin typeface="Arial" panose="020B0604020202020204" pitchFamily="34" charset="0"/>
                <a:cs typeface="Arial" panose="020B0604020202020204" pitchFamily="34" charset="0"/>
              </a:rPr>
              <a:t>Teachers are continually assessing pupils throughout lessons and using this to adapt and inform the delivery of the curriculum.</a:t>
            </a:r>
          </a:p>
          <a:p>
            <a:r>
              <a:rPr lang="en-GB" dirty="0">
                <a:solidFill>
                  <a:schemeClr val="tx1"/>
                </a:solidFill>
                <a:latin typeface="Arial" panose="020B0604020202020204" pitchFamily="34" charset="0"/>
                <a:cs typeface="Arial" panose="020B0604020202020204" pitchFamily="34" charset="0"/>
              </a:rPr>
              <a:t>Progress is continually monitored, both formally and informally, throughout the year. Each term the class teachers meet with the Head and Deputy to formally review the individual progress of every child. </a:t>
            </a:r>
          </a:p>
          <a:p>
            <a:pPr>
              <a:lnSpc>
                <a:spcPct val="90000"/>
              </a:lnSpc>
            </a:pPr>
            <a:endParaRPr lang="en-GB" sz="14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35FDE83-E74A-4388-BC5C-A9B8718E311D}"/>
              </a:ext>
            </a:extLst>
          </p:cNvPr>
          <p:cNvPicPr>
            <a:picLocks noChangeAspect="1"/>
          </p:cNvPicPr>
          <p:nvPr/>
        </p:nvPicPr>
        <p:blipFill>
          <a:blip r:embed="rId2"/>
          <a:stretch>
            <a:fillRect/>
          </a:stretch>
        </p:blipFill>
        <p:spPr>
          <a:xfrm>
            <a:off x="1899822" y="2424130"/>
            <a:ext cx="4712826" cy="2294113"/>
          </a:xfrm>
          <a:prstGeom prst="rect">
            <a:avLst/>
          </a:prstGeom>
        </p:spPr>
      </p:pic>
      <p:pic>
        <p:nvPicPr>
          <p:cNvPr id="3074" name="Picture 2" descr="writing toolkit clipart - Clip Art Library">
            <a:extLst>
              <a:ext uri="{FF2B5EF4-FFF2-40B4-BE49-F238E27FC236}">
                <a16:creationId xmlns:a16="http://schemas.microsoft.com/office/drawing/2014/main" id="{273F348B-3581-4941-8270-B3AEFBF5C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386" y="2685361"/>
            <a:ext cx="2581275"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000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Home Learning</a:t>
            </a:r>
          </a:p>
        </p:txBody>
      </p:sp>
      <p:sp>
        <p:nvSpPr>
          <p:cNvPr id="5" name="Content Placeholder 4"/>
          <p:cNvSpPr>
            <a:spLocks noGrp="1"/>
          </p:cNvSpPr>
          <p:nvPr>
            <p:ph idx="1"/>
          </p:nvPr>
        </p:nvSpPr>
        <p:spPr>
          <a:xfrm>
            <a:off x="1309180" y="2382822"/>
            <a:ext cx="9573640" cy="4163752"/>
          </a:xfrm>
        </p:spPr>
        <p:txBody>
          <a:bodyPr>
            <a:normAutofit/>
          </a:bodyPr>
          <a:lstStyle/>
          <a:p>
            <a:pPr>
              <a:spcBef>
                <a:spcPct val="0"/>
              </a:spcBef>
              <a:defRPr/>
            </a:pPr>
            <a:r>
              <a:rPr lang="en-US" altLang="en-US" sz="2800" dirty="0">
                <a:solidFill>
                  <a:schemeClr val="tx1"/>
                </a:solidFill>
              </a:rPr>
              <a:t>Home Learning will be set on a Tuesday and handed in 10 days later on a Friday. Homework will be marked together on the Friday. </a:t>
            </a:r>
          </a:p>
          <a:p>
            <a:pPr>
              <a:spcBef>
                <a:spcPct val="0"/>
              </a:spcBef>
              <a:defRPr/>
            </a:pPr>
            <a:r>
              <a:rPr lang="en-US" altLang="en-US" sz="2800" dirty="0">
                <a:solidFill>
                  <a:schemeClr val="tx1"/>
                </a:solidFill>
              </a:rPr>
              <a:t>It will be set on Teams by way of a homework schedule which includes links to any online sites required.</a:t>
            </a:r>
          </a:p>
          <a:p>
            <a:pPr>
              <a:spcBef>
                <a:spcPct val="0"/>
              </a:spcBef>
              <a:defRPr/>
            </a:pPr>
            <a:r>
              <a:rPr lang="en-US" altLang="en-US" sz="2800" dirty="0">
                <a:solidFill>
                  <a:schemeClr val="tx1"/>
                </a:solidFill>
              </a:rPr>
              <a:t>Homework will start next week. </a:t>
            </a:r>
          </a:p>
          <a:p>
            <a:pPr>
              <a:spcBef>
                <a:spcPct val="0"/>
              </a:spcBef>
              <a:defRPr/>
            </a:pPr>
            <a:r>
              <a:rPr lang="en-US" altLang="en-US" sz="2800" dirty="0">
                <a:solidFill>
                  <a:schemeClr val="tx1"/>
                </a:solidFill>
              </a:rPr>
              <a:t>Strategies to support spelling are on our website.</a:t>
            </a:r>
          </a:p>
          <a:p>
            <a:pPr marL="0" indent="0">
              <a:spcBef>
                <a:spcPct val="0"/>
              </a:spcBef>
              <a:buNone/>
              <a:defRPr/>
            </a:pPr>
            <a:endParaRPr lang="en-US" altLang="en-US" sz="3200" dirty="0">
              <a:solidFill>
                <a:schemeClr val="tx1"/>
              </a:solidFill>
            </a:endParaRPr>
          </a:p>
          <a:p>
            <a:pPr>
              <a:spcBef>
                <a:spcPct val="0"/>
              </a:spcBef>
              <a:defRPr/>
            </a:pPr>
            <a:endParaRPr lang="en-US" altLang="en-US" sz="2800" dirty="0"/>
          </a:p>
          <a:p>
            <a:endParaRPr lang="en-GB" sz="2400" dirty="0"/>
          </a:p>
        </p:txBody>
      </p:sp>
    </p:spTree>
    <p:extLst>
      <p:ext uri="{BB962C8B-B14F-4D97-AF65-F5344CB8AC3E}">
        <p14:creationId xmlns:p14="http://schemas.microsoft.com/office/powerpoint/2010/main" val="3660124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2214783" y="112368"/>
            <a:ext cx="7729728" cy="1188720"/>
          </a:xfrm>
        </p:spPr>
        <p:txBody>
          <a:bodyPr/>
          <a:lstStyle/>
          <a:p>
            <a:r>
              <a:rPr lang="en-GB" dirty="0"/>
              <a:t>Home Learning</a:t>
            </a:r>
          </a:p>
        </p:txBody>
      </p:sp>
      <p:pic>
        <p:nvPicPr>
          <p:cNvPr id="3" name="Picture 2">
            <a:extLst>
              <a:ext uri="{FF2B5EF4-FFF2-40B4-BE49-F238E27FC236}">
                <a16:creationId xmlns:a16="http://schemas.microsoft.com/office/drawing/2014/main" id="{3A1BD8E4-669B-468A-A643-92674E4304BC}"/>
              </a:ext>
            </a:extLst>
          </p:cNvPr>
          <p:cNvPicPr>
            <a:picLocks noChangeAspect="1"/>
          </p:cNvPicPr>
          <p:nvPr/>
        </p:nvPicPr>
        <p:blipFill rotWithShape="1">
          <a:blip r:embed="rId2"/>
          <a:srcRect l="16053" t="26977" r="16989" b="21861"/>
          <a:stretch/>
        </p:blipFill>
        <p:spPr>
          <a:xfrm>
            <a:off x="159488" y="1616148"/>
            <a:ext cx="10352728" cy="4944140"/>
          </a:xfrm>
          <a:prstGeom prst="rect">
            <a:avLst/>
          </a:prstGeom>
        </p:spPr>
      </p:pic>
    </p:spTree>
    <p:extLst>
      <p:ext uri="{BB962C8B-B14F-4D97-AF65-F5344CB8AC3E}">
        <p14:creationId xmlns:p14="http://schemas.microsoft.com/office/powerpoint/2010/main" val="3595641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Year 6 Team</a:t>
            </a:r>
          </a:p>
        </p:txBody>
      </p:sp>
      <p:sp>
        <p:nvSpPr>
          <p:cNvPr id="3" name="Content Placeholder 2"/>
          <p:cNvSpPr>
            <a:spLocks noGrp="1"/>
          </p:cNvSpPr>
          <p:nvPr>
            <p:ph sz="half" idx="1"/>
          </p:nvPr>
        </p:nvSpPr>
        <p:spPr>
          <a:xfrm>
            <a:off x="1024128" y="2286000"/>
            <a:ext cx="3299678" cy="4023360"/>
          </a:xfrm>
        </p:spPr>
        <p:txBody>
          <a:bodyPr>
            <a:normAutofit/>
          </a:bodyPr>
          <a:lstStyle/>
          <a:p>
            <a:pPr marL="0" indent="0" algn="ctr">
              <a:buNone/>
            </a:pPr>
            <a:r>
              <a:rPr lang="en-GB" sz="3000" b="1" dirty="0"/>
              <a:t>6B</a:t>
            </a:r>
            <a:endParaRPr lang="en-GB" b="1" dirty="0"/>
          </a:p>
          <a:p>
            <a:r>
              <a:rPr lang="en-GB" dirty="0"/>
              <a:t>Mr Jex (M/Tu/W) - Class Teacher &amp; Team Leader</a:t>
            </a:r>
          </a:p>
          <a:p>
            <a:r>
              <a:rPr lang="en-GB" dirty="0"/>
              <a:t>Mrs Armstrong (W am, Th/F) -  Class Teacher &amp; Team Leader</a:t>
            </a:r>
          </a:p>
          <a:p>
            <a:r>
              <a:rPr lang="en-GB" dirty="0"/>
              <a:t>Mrs Brodie/Mrs Holt - Learning Mentors</a:t>
            </a:r>
          </a:p>
          <a:p>
            <a:pPr marL="0" indent="0">
              <a:buNone/>
            </a:pPr>
            <a:endParaRPr lang="en-GB" dirty="0"/>
          </a:p>
          <a:p>
            <a:pPr marL="0" indent="0">
              <a:buNone/>
            </a:pPr>
            <a:endParaRPr lang="en-GB" dirty="0"/>
          </a:p>
          <a:p>
            <a:endParaRPr lang="en-GB" dirty="0"/>
          </a:p>
          <a:p>
            <a:endParaRPr lang="en-GB" dirty="0"/>
          </a:p>
        </p:txBody>
      </p:sp>
      <p:sp>
        <p:nvSpPr>
          <p:cNvPr id="109" name="Content Placeholder 2"/>
          <p:cNvSpPr>
            <a:spLocks noGrp="1"/>
          </p:cNvSpPr>
          <p:nvPr>
            <p:ph sz="half" idx="2"/>
          </p:nvPr>
        </p:nvSpPr>
        <p:spPr>
          <a:xfrm>
            <a:off x="4823602" y="2285365"/>
            <a:ext cx="3299678" cy="4023360"/>
          </a:xfrm>
        </p:spPr>
        <p:txBody>
          <a:bodyPr>
            <a:normAutofit/>
          </a:bodyPr>
          <a:lstStyle/>
          <a:p>
            <a:pPr marL="0" indent="0" algn="ctr">
              <a:buNone/>
            </a:pPr>
            <a:r>
              <a:rPr lang="en-GB" sz="2800" b="1" dirty="0"/>
              <a:t>6T</a:t>
            </a:r>
            <a:endParaRPr lang="en-GB" sz="2000" b="1" dirty="0"/>
          </a:p>
          <a:p>
            <a:r>
              <a:rPr lang="en-GB" sz="2000" dirty="0"/>
              <a:t>Mrs Tritton - Class Teacher (M/Tu)</a:t>
            </a:r>
          </a:p>
          <a:p>
            <a:r>
              <a:rPr lang="en-GB" sz="2000" dirty="0"/>
              <a:t>Mrs Thornhill - Class Teacher (W/Th/F)</a:t>
            </a:r>
          </a:p>
          <a:p>
            <a:r>
              <a:rPr lang="en-GB" sz="2000" dirty="0"/>
              <a:t>Mrs Coe - Learning Mentor</a:t>
            </a:r>
          </a:p>
          <a:p>
            <a:endParaRPr lang="en-GB" dirty="0"/>
          </a:p>
        </p:txBody>
      </p:sp>
      <p:sp>
        <p:nvSpPr>
          <p:cNvPr id="110" name="Content Placeholder 2"/>
          <p:cNvSpPr>
            <a:spLocks noGrp="1"/>
          </p:cNvSpPr>
          <p:nvPr>
            <p:ph sz="half" idx="4294967295"/>
          </p:nvPr>
        </p:nvSpPr>
        <p:spPr>
          <a:xfrm>
            <a:off x="8279029" y="2283026"/>
            <a:ext cx="3300412" cy="4022725"/>
          </a:xfrm>
        </p:spPr>
        <p:txBody>
          <a:bodyPr>
            <a:normAutofit/>
          </a:bodyPr>
          <a:lstStyle/>
          <a:p>
            <a:pPr marL="0" indent="0" algn="ctr">
              <a:buNone/>
            </a:pPr>
            <a:r>
              <a:rPr lang="en-GB" sz="2800" b="1" dirty="0"/>
              <a:t>6S</a:t>
            </a:r>
            <a:endParaRPr lang="en-GB" sz="2000" b="1" dirty="0"/>
          </a:p>
          <a:p>
            <a:r>
              <a:rPr lang="en-GB" sz="2000" dirty="0"/>
              <a:t>Mrs Tustin (M/Th/F) - Class Teacher</a:t>
            </a:r>
          </a:p>
          <a:p>
            <a:r>
              <a:rPr lang="en-GB" sz="2000" dirty="0"/>
              <a:t>Miss Richardson (Tu/W) - Class Teacher</a:t>
            </a:r>
          </a:p>
          <a:p>
            <a:r>
              <a:rPr lang="en-GB" sz="2000" dirty="0"/>
              <a:t>Mrs Foster - Learning Mentor</a:t>
            </a:r>
          </a:p>
        </p:txBody>
      </p:sp>
      <p:pic>
        <p:nvPicPr>
          <p:cNvPr id="1026" name="Picture 2" descr="8E48F8F8-0360-4A7F-B688-55992C53DF7E">
            <a:extLst>
              <a:ext uri="{FF2B5EF4-FFF2-40B4-BE49-F238E27FC236}">
                <a16:creationId xmlns:a16="http://schemas.microsoft.com/office/drawing/2014/main" id="{21C14906-66F4-40BB-97CA-51825291C7D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1583" y="4947553"/>
            <a:ext cx="1212850" cy="1643062"/>
          </a:xfrm>
          <a:prstGeom prst="rect">
            <a:avLst/>
          </a:prstGeom>
          <a:noFill/>
          <a:ln w="38100" cap="sq" algn="ctr">
            <a:solidFill>
              <a:srgbClr val="9E9E9E"/>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sx="0" sy="0" algn="ctr" rotWithShape="0">
                    <a:srgbClr val="000000">
                      <a:alpha val="0"/>
                    </a:srgbClr>
                  </a:outerShdw>
                </a:effectLst>
              </a14:hiddenEffects>
            </a:ext>
          </a:extLst>
        </p:spPr>
      </p:pic>
      <p:pic>
        <p:nvPicPr>
          <p:cNvPr id="1027" name="Picture 3">
            <a:extLst>
              <a:ext uri="{FF2B5EF4-FFF2-40B4-BE49-F238E27FC236}">
                <a16:creationId xmlns:a16="http://schemas.microsoft.com/office/drawing/2014/main" id="{B4E4084D-A7F9-4370-A469-3E9F12BC8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920" y="4958627"/>
            <a:ext cx="1101026" cy="1631988"/>
          </a:xfrm>
          <a:prstGeom prst="rect">
            <a:avLst/>
          </a:prstGeom>
          <a:noFill/>
          <a:ln w="38100" cap="sq" algn="ctr">
            <a:solidFill>
              <a:srgbClr val="9E9E9E"/>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sx="0" sy="0" algn="ctr" rotWithShape="0">
                    <a:srgbClr val="000000">
                      <a:alpha val="0"/>
                    </a:srgbClr>
                  </a:outerShdw>
                </a:effectLst>
              </a14:hiddenEffects>
            </a:ext>
          </a:extLst>
        </p:spPr>
      </p:pic>
      <p:pic>
        <p:nvPicPr>
          <p:cNvPr id="1028" name="Picture 4" descr="IMG_2484">
            <a:extLst>
              <a:ext uri="{FF2B5EF4-FFF2-40B4-BE49-F238E27FC236}">
                <a16:creationId xmlns:a16="http://schemas.microsoft.com/office/drawing/2014/main" id="{16F0BBA7-E133-4236-B605-A1A0D92C6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262" t="10956" r="14612" b="10558"/>
          <a:stretch>
            <a:fillRect/>
          </a:stretch>
        </p:blipFill>
        <p:spPr bwMode="auto">
          <a:xfrm>
            <a:off x="4883150" y="4947553"/>
            <a:ext cx="1212850" cy="1603105"/>
          </a:xfrm>
          <a:prstGeom prst="rect">
            <a:avLst/>
          </a:prstGeom>
          <a:noFill/>
          <a:ln w="38100" cap="sq" algn="ctr">
            <a:solidFill>
              <a:srgbClr val="9E9E9E"/>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sx="0" sy="0" algn="ctr" rotWithShape="0">
                    <a:srgbClr val="000000">
                      <a:alpha val="0"/>
                    </a:srgbClr>
                  </a:outerShdw>
                </a:effectLst>
              </a14:hiddenEffects>
            </a:ext>
          </a:extLst>
        </p:spPr>
      </p:pic>
      <p:pic>
        <p:nvPicPr>
          <p:cNvPr id="1029" name="Picture 5" descr="Photo (003)">
            <a:extLst>
              <a:ext uri="{FF2B5EF4-FFF2-40B4-BE49-F238E27FC236}">
                <a16:creationId xmlns:a16="http://schemas.microsoft.com/office/drawing/2014/main" id="{100A6877-48D6-46CB-A608-4C47E1C379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9444" y="4922592"/>
            <a:ext cx="1032389" cy="1742403"/>
          </a:xfrm>
          <a:prstGeom prst="rect">
            <a:avLst/>
          </a:prstGeom>
          <a:noFill/>
          <a:ln w="38100" cap="sq" algn="ctr">
            <a:solidFill>
              <a:srgbClr val="9E9E9E"/>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sx="0" sy="0" algn="ctr" rotWithShape="0">
                    <a:srgbClr val="000000">
                      <a:alpha val="0"/>
                    </a:srgbClr>
                  </a:outerShdw>
                </a:effectLst>
              </a14:hiddenEffects>
            </a:ext>
          </a:extLst>
        </p:spPr>
      </p:pic>
      <p:pic>
        <p:nvPicPr>
          <p:cNvPr id="4" name="Picture 2" descr="HT">
            <a:extLst>
              <a:ext uri="{FF2B5EF4-FFF2-40B4-BE49-F238E27FC236}">
                <a16:creationId xmlns:a16="http://schemas.microsoft.com/office/drawing/2014/main" id="{B0E17197-7406-479E-A2E8-3B36311987F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13930" b="23727"/>
          <a:stretch>
            <a:fillRect/>
          </a:stretch>
        </p:blipFill>
        <p:spPr bwMode="auto">
          <a:xfrm>
            <a:off x="8231510" y="5127364"/>
            <a:ext cx="1031875" cy="1393825"/>
          </a:xfrm>
          <a:prstGeom prst="rect">
            <a:avLst/>
          </a:prstGeom>
          <a:noFill/>
          <a:ln w="25400" algn="ctr">
            <a:solidFill>
              <a:srgbClr val="9E9E9E"/>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3" descr="me">
            <a:extLst>
              <a:ext uri="{FF2B5EF4-FFF2-40B4-BE49-F238E27FC236}">
                <a16:creationId xmlns:a16="http://schemas.microsoft.com/office/drawing/2014/main" id="{2A0FF215-408E-4378-8111-6CC0BEB325C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94010" y="5004308"/>
            <a:ext cx="1114425" cy="1778000"/>
          </a:xfrm>
          <a:prstGeom prst="rect">
            <a:avLst/>
          </a:prstGeom>
          <a:noFill/>
          <a:ln w="25400" algn="ctr">
            <a:solidFill>
              <a:srgbClr val="9E9E9E"/>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94485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Focus Areas</a:t>
            </a:r>
          </a:p>
        </p:txBody>
      </p:sp>
      <p:sp>
        <p:nvSpPr>
          <p:cNvPr id="2" name="Content Placeholder 1"/>
          <p:cNvSpPr>
            <a:spLocks noGrp="1"/>
          </p:cNvSpPr>
          <p:nvPr>
            <p:ph idx="1"/>
          </p:nvPr>
        </p:nvSpPr>
        <p:spPr/>
        <p:txBody>
          <a:bodyPr/>
          <a:lstStyle/>
          <a:p>
            <a:pPr lvl="1">
              <a:spcBef>
                <a:spcPct val="0"/>
              </a:spcBef>
              <a:buFont typeface="Arial" panose="020B0604020202020204" pitchFamily="34" charset="0"/>
              <a:buChar char="•"/>
              <a:defRPr/>
            </a:pPr>
            <a:r>
              <a:rPr lang="en-US" altLang="en-US" sz="2400" dirty="0"/>
              <a:t>Daily reading – Reading Journal completed by a parent at least three times each week;</a:t>
            </a:r>
          </a:p>
          <a:p>
            <a:pPr lvl="1">
              <a:spcBef>
                <a:spcPct val="0"/>
              </a:spcBef>
              <a:buFont typeface="Arial" panose="020B0604020202020204" pitchFamily="34" charset="0"/>
              <a:buChar char="•"/>
              <a:defRPr/>
            </a:pPr>
            <a:r>
              <a:rPr lang="en-US" altLang="en-US" sz="2400" dirty="0"/>
              <a:t>Spelling – focus on specific spelling patterns and words as well as words from the Year 5 and 6 spelling list;</a:t>
            </a:r>
          </a:p>
          <a:p>
            <a:pPr lvl="1">
              <a:spcBef>
                <a:spcPct val="0"/>
              </a:spcBef>
              <a:buFont typeface="Arial" panose="020B0604020202020204" pitchFamily="34" charset="0"/>
              <a:buChar char="•"/>
              <a:defRPr/>
            </a:pPr>
            <a:r>
              <a:rPr lang="en-US" altLang="en-US" sz="2400" dirty="0"/>
              <a:t>SATs revision in Spring</a:t>
            </a:r>
          </a:p>
          <a:p>
            <a:endParaRPr lang="en-GB" dirty="0"/>
          </a:p>
        </p:txBody>
      </p:sp>
    </p:spTree>
    <p:extLst>
      <p:ext uri="{BB962C8B-B14F-4D97-AF65-F5344CB8AC3E}">
        <p14:creationId xmlns:p14="http://schemas.microsoft.com/office/powerpoint/2010/main" val="328416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7AA4C-3620-48A4-B6E6-C3BD1CA6DD58}"/>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A1AFD88E-F143-4376-9E52-97380B3D9C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3423" y="139774"/>
            <a:ext cx="8865154" cy="6243967"/>
          </a:xfrm>
        </p:spPr>
      </p:pic>
    </p:spTree>
    <p:extLst>
      <p:ext uri="{BB962C8B-B14F-4D97-AF65-F5344CB8AC3E}">
        <p14:creationId xmlns:p14="http://schemas.microsoft.com/office/powerpoint/2010/main" val="1144292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 Days</a:t>
            </a:r>
          </a:p>
        </p:txBody>
      </p:sp>
      <p:sp>
        <p:nvSpPr>
          <p:cNvPr id="5" name="Content Placeholder 4"/>
          <p:cNvSpPr>
            <a:spLocks noGrp="1"/>
          </p:cNvSpPr>
          <p:nvPr>
            <p:ph sz="half" idx="2"/>
          </p:nvPr>
        </p:nvSpPr>
        <p:spPr>
          <a:xfrm>
            <a:off x="4819650" y="2153413"/>
            <a:ext cx="7286623" cy="1870590"/>
          </a:xfrm>
        </p:spPr>
        <p:txBody>
          <a:bodyPr>
            <a:normAutofit/>
          </a:bodyPr>
          <a:lstStyle/>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984761327"/>
              </p:ext>
            </p:extLst>
          </p:nvPr>
        </p:nvGraphicFramePr>
        <p:xfrm>
          <a:off x="2231135" y="2681264"/>
          <a:ext cx="7729728" cy="3212043"/>
        </p:xfrm>
        <a:graphic>
          <a:graphicData uri="http://schemas.openxmlformats.org/drawingml/2006/table">
            <a:tbl>
              <a:tblPr firstRow="1" firstCol="1" lastRow="1" lastCol="1" bandRow="1" bandCol="1">
                <a:tableStyleId>{5C22544A-7EE6-4342-B048-85BDC9FD1C3A}</a:tableStyleId>
              </a:tblPr>
              <a:tblGrid>
                <a:gridCol w="1932432">
                  <a:extLst>
                    <a:ext uri="{9D8B030D-6E8A-4147-A177-3AD203B41FA5}">
                      <a16:colId xmlns:a16="http://schemas.microsoft.com/office/drawing/2014/main" val="1273387025"/>
                    </a:ext>
                  </a:extLst>
                </a:gridCol>
                <a:gridCol w="1932432">
                  <a:extLst>
                    <a:ext uri="{9D8B030D-6E8A-4147-A177-3AD203B41FA5}">
                      <a16:colId xmlns:a16="http://schemas.microsoft.com/office/drawing/2014/main" val="1326115670"/>
                    </a:ext>
                  </a:extLst>
                </a:gridCol>
                <a:gridCol w="1932432">
                  <a:extLst>
                    <a:ext uri="{9D8B030D-6E8A-4147-A177-3AD203B41FA5}">
                      <a16:colId xmlns:a16="http://schemas.microsoft.com/office/drawing/2014/main" val="3669617755"/>
                    </a:ext>
                  </a:extLst>
                </a:gridCol>
                <a:gridCol w="1932432">
                  <a:extLst>
                    <a:ext uri="{9D8B030D-6E8A-4147-A177-3AD203B41FA5}">
                      <a16:colId xmlns:a16="http://schemas.microsoft.com/office/drawing/2014/main" val="1439508153"/>
                    </a:ext>
                  </a:extLst>
                </a:gridCol>
              </a:tblGrid>
              <a:tr h="779029">
                <a:tc>
                  <a:txBody>
                    <a:bodyPr/>
                    <a:lstStyle/>
                    <a:p>
                      <a:pPr algn="just">
                        <a:spcAft>
                          <a:spcPts val="0"/>
                        </a:spcAft>
                      </a:pPr>
                      <a:r>
                        <a:rPr lang="en-US" sz="2400" b="0" dirty="0">
                          <a:effectLst/>
                        </a:rPr>
                        <a:t> </a:t>
                      </a:r>
                      <a:endParaRPr lang="en-GB" sz="24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2400" b="0" kern="1200" dirty="0">
                          <a:solidFill>
                            <a:schemeClr val="lt1"/>
                          </a:solidFill>
                          <a:effectLst/>
                          <a:latin typeface="+mn-lt"/>
                          <a:ea typeface="+mn-ea"/>
                          <a:cs typeface="+mn-cs"/>
                        </a:rPr>
                        <a:t>6B</a:t>
                      </a:r>
                      <a:endParaRPr lang="en-GB" sz="2400" b="0" kern="1200" dirty="0">
                        <a:solidFill>
                          <a:schemeClr val="lt1"/>
                        </a:solidFill>
                        <a:effectLst/>
                        <a:latin typeface="+mn-lt"/>
                        <a:ea typeface="+mn-ea"/>
                        <a:cs typeface="+mn-cs"/>
                      </a:endParaRPr>
                    </a:p>
                  </a:txBody>
                  <a:tcPr marL="68580" marR="68580" marT="0" marB="0"/>
                </a:tc>
                <a:tc>
                  <a:txBody>
                    <a:bodyPr/>
                    <a:lstStyle/>
                    <a:p>
                      <a:pPr algn="just">
                        <a:spcAft>
                          <a:spcPts val="0"/>
                        </a:spcAft>
                      </a:pPr>
                      <a:r>
                        <a:rPr lang="en-US" sz="2400" b="0" dirty="0">
                          <a:effectLst/>
                        </a:rPr>
                        <a:t>6T</a:t>
                      </a:r>
                      <a:endParaRPr lang="en-GB" sz="24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2400" b="0" dirty="0">
                          <a:effectLst/>
                        </a:rPr>
                        <a:t>6S</a:t>
                      </a:r>
                      <a:endParaRPr lang="en-GB" sz="2400" b="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90901562"/>
                  </a:ext>
                </a:extLst>
              </a:tr>
              <a:tr h="779029">
                <a:tc>
                  <a:txBody>
                    <a:bodyPr/>
                    <a:lstStyle/>
                    <a:p>
                      <a:pPr algn="just">
                        <a:spcAft>
                          <a:spcPts val="0"/>
                        </a:spcAft>
                      </a:pPr>
                      <a:r>
                        <a:rPr lang="en-US" sz="2400" b="0" dirty="0">
                          <a:effectLst/>
                        </a:rPr>
                        <a:t>Indoor PE</a:t>
                      </a:r>
                    </a:p>
                    <a:p>
                      <a:pPr algn="l">
                        <a:spcAft>
                          <a:spcPts val="0"/>
                        </a:spcAft>
                      </a:pPr>
                      <a:r>
                        <a:rPr lang="en-US" sz="1800" b="0" dirty="0">
                          <a:effectLst/>
                          <a:latin typeface="Tw Cen MT" panose="020B0602020104020603" pitchFamily="34" charset="0"/>
                          <a:ea typeface="Times New Roman" panose="02020603050405020304" pitchFamily="18" charset="0"/>
                        </a:rPr>
                        <a:t>(after half term)</a:t>
                      </a:r>
                      <a:endParaRPr lang="en-GB" sz="1800" b="0" dirty="0">
                        <a:effectLst/>
                        <a:latin typeface="Tw Cen MT" panose="020B0602020104020603" pitchFamily="34" charset="0"/>
                        <a:ea typeface="Times New Roman" panose="02020603050405020304" pitchFamily="18" charset="0"/>
                      </a:endParaRPr>
                    </a:p>
                  </a:txBody>
                  <a:tcPr marL="68580" marR="68580" marT="0" marB="0"/>
                </a:tc>
                <a:tc>
                  <a:txBody>
                    <a:bodyPr/>
                    <a:lstStyle/>
                    <a:p>
                      <a:pPr algn="just">
                        <a:spcAft>
                          <a:spcPts val="0"/>
                        </a:spcAft>
                      </a:pPr>
                      <a:r>
                        <a:rPr lang="en-US" sz="2400" b="0" kern="1200" dirty="0">
                          <a:solidFill>
                            <a:schemeClr val="tx1"/>
                          </a:solidFill>
                          <a:effectLst/>
                          <a:latin typeface="+mn-lt"/>
                          <a:ea typeface="+mn-ea"/>
                          <a:cs typeface="+mn-cs"/>
                        </a:rPr>
                        <a:t>Tuesday</a:t>
                      </a:r>
                      <a:endParaRPr lang="en-GB" sz="2400" b="0" kern="1200" dirty="0">
                        <a:solidFill>
                          <a:schemeClr val="tx1"/>
                        </a:solidFill>
                        <a:effectLst/>
                        <a:latin typeface="+mn-lt"/>
                        <a:ea typeface="+mn-ea"/>
                        <a:cs typeface="+mn-cs"/>
                      </a:endParaRPr>
                    </a:p>
                  </a:txBody>
                  <a:tcPr marL="68580" marR="68580" marT="0" marB="0">
                    <a:solidFill>
                      <a:schemeClr val="accent1">
                        <a:lumMod val="20000"/>
                        <a:lumOff val="80000"/>
                      </a:schemeClr>
                    </a:solidFill>
                  </a:tcPr>
                </a:tc>
                <a:tc>
                  <a:txBody>
                    <a:bodyPr/>
                    <a:lstStyle/>
                    <a:p>
                      <a:pPr algn="just">
                        <a:spcAft>
                          <a:spcPts val="0"/>
                        </a:spcAft>
                      </a:pPr>
                      <a:r>
                        <a:rPr lang="en-US" sz="2400" b="0" kern="1200" dirty="0">
                          <a:solidFill>
                            <a:schemeClr val="tx1"/>
                          </a:solidFill>
                          <a:effectLst/>
                          <a:latin typeface="+mn-lt"/>
                          <a:ea typeface="+mn-ea"/>
                          <a:cs typeface="+mn-cs"/>
                        </a:rPr>
                        <a:t>Friday</a:t>
                      </a:r>
                      <a:endParaRPr lang="en-GB" sz="2400" b="0" kern="1200" dirty="0">
                        <a:solidFill>
                          <a:schemeClr val="tx1"/>
                        </a:solidFill>
                        <a:effectLst/>
                        <a:latin typeface="+mn-lt"/>
                        <a:ea typeface="+mn-ea"/>
                        <a:cs typeface="+mn-cs"/>
                      </a:endParaRPr>
                    </a:p>
                  </a:txBody>
                  <a:tcPr marL="68580" marR="68580" marT="0" marB="0">
                    <a:solidFill>
                      <a:schemeClr val="accent1">
                        <a:lumMod val="20000"/>
                        <a:lumOff val="80000"/>
                      </a:schemeClr>
                    </a:solidFill>
                  </a:tcPr>
                </a:tc>
                <a:tc>
                  <a:txBody>
                    <a:bodyPr/>
                    <a:lstStyle/>
                    <a:p>
                      <a:pPr algn="just">
                        <a:spcAft>
                          <a:spcPts val="0"/>
                        </a:spcAft>
                      </a:pPr>
                      <a:r>
                        <a:rPr lang="en-US" sz="2400" b="0" kern="1200" dirty="0">
                          <a:solidFill>
                            <a:schemeClr val="tx1"/>
                          </a:solidFill>
                          <a:effectLst/>
                          <a:latin typeface="+mn-lt"/>
                          <a:ea typeface="+mn-ea"/>
                          <a:cs typeface="+mn-cs"/>
                        </a:rPr>
                        <a:t>Monday</a:t>
                      </a:r>
                      <a:endParaRPr lang="en-GB" sz="2400" b="0" kern="1200" dirty="0">
                        <a:solidFill>
                          <a:schemeClr val="tx1"/>
                        </a:solidFill>
                        <a:effectLst/>
                        <a:latin typeface="+mn-lt"/>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val="1214365187"/>
                  </a:ext>
                </a:extLst>
              </a:tr>
              <a:tr h="779029">
                <a:tc>
                  <a:txBody>
                    <a:bodyPr/>
                    <a:lstStyle/>
                    <a:p>
                      <a:pPr algn="just">
                        <a:spcAft>
                          <a:spcPts val="0"/>
                        </a:spcAft>
                      </a:pPr>
                      <a:r>
                        <a:rPr lang="en-US" sz="2400" b="0" dirty="0">
                          <a:effectLst/>
                        </a:rPr>
                        <a:t>Swimming</a:t>
                      </a:r>
                      <a:endParaRPr lang="en-GB" sz="24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2400" b="0" kern="1200" dirty="0">
                          <a:solidFill>
                            <a:schemeClr val="tx1"/>
                          </a:solidFill>
                          <a:effectLst/>
                          <a:latin typeface="+mn-lt"/>
                          <a:ea typeface="+mn-ea"/>
                          <a:cs typeface="+mn-cs"/>
                        </a:rPr>
                        <a:t>Friday</a:t>
                      </a:r>
                      <a:endParaRPr lang="en-GB" sz="2400" b="0" kern="1200" dirty="0">
                        <a:solidFill>
                          <a:schemeClr val="tx1"/>
                        </a:solidFill>
                        <a:effectLst/>
                        <a:latin typeface="+mn-lt"/>
                        <a:ea typeface="+mn-ea"/>
                        <a:cs typeface="+mn-cs"/>
                      </a:endParaRPr>
                    </a:p>
                  </a:txBody>
                  <a:tcPr marL="68580" marR="68580" marT="0" marB="0">
                    <a:solidFill>
                      <a:schemeClr val="accent1">
                        <a:lumMod val="20000"/>
                        <a:lumOff val="80000"/>
                      </a:schemeClr>
                    </a:solidFill>
                  </a:tcPr>
                </a:tc>
                <a:tc>
                  <a:txBody>
                    <a:bodyPr/>
                    <a:lstStyle/>
                    <a:p>
                      <a:pPr algn="just">
                        <a:spcAft>
                          <a:spcPts val="0"/>
                        </a:spcAft>
                      </a:pPr>
                      <a:r>
                        <a:rPr lang="en-GB" sz="2400" b="0" kern="1200" dirty="0">
                          <a:solidFill>
                            <a:schemeClr val="tx1"/>
                          </a:solidFill>
                          <a:effectLst/>
                          <a:latin typeface="+mn-lt"/>
                          <a:ea typeface="+mn-ea"/>
                          <a:cs typeface="+mn-cs"/>
                        </a:rPr>
                        <a:t>Friday</a:t>
                      </a:r>
                    </a:p>
                  </a:txBody>
                  <a:tcPr marL="68580" marR="68580" marT="0" marB="0">
                    <a:solidFill>
                      <a:schemeClr val="accent1">
                        <a:lumMod val="20000"/>
                        <a:lumOff val="80000"/>
                      </a:schemeClr>
                    </a:solidFill>
                  </a:tcPr>
                </a:tc>
                <a:tc>
                  <a:txBody>
                    <a:bodyPr/>
                    <a:lstStyle/>
                    <a:p>
                      <a:pPr algn="just">
                        <a:spcAft>
                          <a:spcPts val="0"/>
                        </a:spcAft>
                      </a:pPr>
                      <a:r>
                        <a:rPr lang="en-US" sz="2400" b="0" kern="1200" dirty="0">
                          <a:solidFill>
                            <a:schemeClr val="tx1"/>
                          </a:solidFill>
                          <a:effectLst/>
                          <a:latin typeface="+mn-lt"/>
                          <a:ea typeface="+mn-ea"/>
                          <a:cs typeface="+mn-cs"/>
                        </a:rPr>
                        <a:t>Friday</a:t>
                      </a:r>
                      <a:endParaRPr lang="en-GB" sz="2400" b="0" kern="1200" dirty="0">
                        <a:solidFill>
                          <a:schemeClr val="tx1"/>
                        </a:solidFill>
                        <a:effectLst/>
                        <a:latin typeface="+mn-lt"/>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val="1577074052"/>
                  </a:ext>
                </a:extLst>
              </a:tr>
              <a:tr h="874956">
                <a:tc>
                  <a:txBody>
                    <a:bodyPr/>
                    <a:lstStyle/>
                    <a:p>
                      <a:pPr algn="just">
                        <a:spcAft>
                          <a:spcPts val="0"/>
                        </a:spcAft>
                      </a:pPr>
                      <a:r>
                        <a:rPr lang="en-US" sz="2400" b="0">
                          <a:effectLst/>
                        </a:rPr>
                        <a:t>Outdoor Games</a:t>
                      </a:r>
                      <a:endParaRPr lang="en-GB" sz="2400" b="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en-US" sz="2400" b="0" kern="1200" dirty="0">
                          <a:solidFill>
                            <a:schemeClr val="tx1"/>
                          </a:solidFill>
                          <a:effectLst/>
                          <a:latin typeface="+mn-lt"/>
                          <a:ea typeface="+mn-ea"/>
                          <a:cs typeface="+mn-cs"/>
                        </a:rPr>
                        <a:t>Thursday</a:t>
                      </a:r>
                      <a:endParaRPr lang="en-GB" sz="2400" b="0" kern="1200" dirty="0">
                        <a:solidFill>
                          <a:schemeClr val="tx1"/>
                        </a:solidFill>
                        <a:effectLst/>
                        <a:latin typeface="+mn-lt"/>
                        <a:ea typeface="+mn-ea"/>
                        <a:cs typeface="+mn-cs"/>
                      </a:endParaRPr>
                    </a:p>
                  </a:txBody>
                  <a:tcPr marL="68580" marR="68580" marT="0" marB="0">
                    <a:solidFill>
                      <a:schemeClr val="accent1">
                        <a:lumMod val="20000"/>
                        <a:lumOff val="80000"/>
                      </a:schemeClr>
                    </a:solidFill>
                  </a:tcPr>
                </a:tc>
                <a:tc>
                  <a:txBody>
                    <a:bodyPr/>
                    <a:lstStyle/>
                    <a:p>
                      <a:pPr algn="just">
                        <a:spcAft>
                          <a:spcPts val="0"/>
                        </a:spcAft>
                      </a:pPr>
                      <a:r>
                        <a:rPr lang="en-US" sz="2400" b="0" kern="1200" dirty="0">
                          <a:solidFill>
                            <a:schemeClr val="tx1"/>
                          </a:solidFill>
                          <a:effectLst/>
                          <a:latin typeface="+mn-lt"/>
                          <a:ea typeface="+mn-ea"/>
                          <a:cs typeface="+mn-cs"/>
                        </a:rPr>
                        <a:t>Thursday</a:t>
                      </a:r>
                      <a:endParaRPr lang="en-GB" sz="2400" b="0" kern="1200" dirty="0">
                        <a:solidFill>
                          <a:schemeClr val="tx1"/>
                        </a:solidFill>
                        <a:effectLst/>
                        <a:latin typeface="+mn-lt"/>
                        <a:ea typeface="+mn-ea"/>
                        <a:cs typeface="+mn-cs"/>
                      </a:endParaRPr>
                    </a:p>
                  </a:txBody>
                  <a:tcPr marL="68580" marR="68580" marT="0" marB="0">
                    <a:solidFill>
                      <a:schemeClr val="accent1">
                        <a:lumMod val="20000"/>
                        <a:lumOff val="80000"/>
                      </a:schemeClr>
                    </a:solidFill>
                  </a:tcPr>
                </a:tc>
                <a:tc>
                  <a:txBody>
                    <a:bodyPr/>
                    <a:lstStyle/>
                    <a:p>
                      <a:pPr algn="just">
                        <a:spcAft>
                          <a:spcPts val="0"/>
                        </a:spcAft>
                      </a:pPr>
                      <a:r>
                        <a:rPr lang="en-US" sz="2400" b="0" kern="1200" dirty="0">
                          <a:solidFill>
                            <a:schemeClr val="tx1"/>
                          </a:solidFill>
                          <a:effectLst/>
                          <a:latin typeface="+mn-lt"/>
                          <a:ea typeface="+mn-ea"/>
                          <a:cs typeface="+mn-cs"/>
                        </a:rPr>
                        <a:t>Thursday</a:t>
                      </a:r>
                      <a:endParaRPr lang="en-GB" sz="2400" b="0" kern="1200" dirty="0">
                        <a:solidFill>
                          <a:schemeClr val="tx1"/>
                        </a:solidFill>
                        <a:effectLst/>
                        <a:latin typeface="+mn-lt"/>
                        <a:ea typeface="+mn-ea"/>
                        <a:cs typeface="+mn-cs"/>
                      </a:endParaRPr>
                    </a:p>
                  </a:txBody>
                  <a:tcPr marL="68580" marR="68580" marT="0" marB="0">
                    <a:solidFill>
                      <a:schemeClr val="accent1">
                        <a:lumMod val="20000"/>
                        <a:lumOff val="80000"/>
                      </a:schemeClr>
                    </a:solidFill>
                  </a:tcPr>
                </a:tc>
                <a:extLst>
                  <a:ext uri="{0D108BD9-81ED-4DB2-BD59-A6C34878D82A}">
                    <a16:rowId xmlns:a16="http://schemas.microsoft.com/office/drawing/2014/main" val="2841531553"/>
                  </a:ext>
                </a:extLst>
              </a:tr>
            </a:tbl>
          </a:graphicData>
        </a:graphic>
      </p:graphicFrame>
    </p:spTree>
    <p:extLst>
      <p:ext uri="{BB962C8B-B14F-4D97-AF65-F5344CB8AC3E}">
        <p14:creationId xmlns:p14="http://schemas.microsoft.com/office/powerpoint/2010/main" val="1160345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 and Swimming</a:t>
            </a:r>
          </a:p>
        </p:txBody>
      </p:sp>
      <p:sp>
        <p:nvSpPr>
          <p:cNvPr id="4" name="Content Placeholder 4"/>
          <p:cNvSpPr>
            <a:spLocks noGrp="1"/>
          </p:cNvSpPr>
          <p:nvPr>
            <p:ph sz="half" idx="1"/>
          </p:nvPr>
        </p:nvSpPr>
        <p:spPr>
          <a:xfrm>
            <a:off x="433578" y="1990725"/>
            <a:ext cx="4754880" cy="4404360"/>
          </a:xfrm>
        </p:spPr>
        <p:txBody>
          <a:bodyPr>
            <a:noAutofit/>
          </a:bodyPr>
          <a:lstStyle/>
          <a:p>
            <a:r>
              <a:rPr lang="en-GB" sz="1600" b="1" u="sng" dirty="0"/>
              <a:t>PE Kit</a:t>
            </a:r>
          </a:p>
          <a:p>
            <a:r>
              <a:rPr lang="en-GB" sz="1600" dirty="0"/>
              <a:t>Navy or black tracksuit bottoms/shorts</a:t>
            </a:r>
          </a:p>
          <a:p>
            <a:r>
              <a:rPr lang="en-GB" sz="1600" dirty="0"/>
              <a:t>White t-shirt</a:t>
            </a:r>
          </a:p>
          <a:p>
            <a:r>
              <a:rPr lang="en-GB" sz="1600" dirty="0"/>
              <a:t>Navy or black sweatshirt</a:t>
            </a:r>
          </a:p>
          <a:p>
            <a:r>
              <a:rPr lang="en-GB" sz="1600" dirty="0"/>
              <a:t>Trainers</a:t>
            </a:r>
          </a:p>
          <a:p>
            <a:r>
              <a:rPr lang="en-GB" sz="1600" dirty="0"/>
              <a:t>Socks</a:t>
            </a:r>
          </a:p>
          <a:p>
            <a:endParaRPr lang="en-GB" sz="1600" b="1" u="sng" dirty="0"/>
          </a:p>
          <a:p>
            <a:r>
              <a:rPr lang="en-GB" sz="1600" b="1" u="sng" dirty="0"/>
              <a:t>Swimming</a:t>
            </a:r>
          </a:p>
          <a:p>
            <a:r>
              <a:rPr lang="en-GB" sz="1600" dirty="0"/>
              <a:t>One-piece swimsuit or trunks (not long, loose fitting)</a:t>
            </a:r>
          </a:p>
          <a:p>
            <a:r>
              <a:rPr lang="en-GB" sz="1600" dirty="0"/>
              <a:t>Goggles (with the kite mark)</a:t>
            </a:r>
          </a:p>
          <a:p>
            <a:r>
              <a:rPr lang="en-GB" sz="1600" dirty="0"/>
              <a:t>Towel</a:t>
            </a:r>
          </a:p>
          <a:p>
            <a:r>
              <a:rPr lang="en-GB" sz="1600" dirty="0"/>
              <a:t>Swimming hat</a:t>
            </a:r>
          </a:p>
        </p:txBody>
      </p:sp>
      <p:sp>
        <p:nvSpPr>
          <p:cNvPr id="5" name="Content Placeholder 4"/>
          <p:cNvSpPr>
            <a:spLocks noGrp="1"/>
          </p:cNvSpPr>
          <p:nvPr>
            <p:ph sz="half" idx="2"/>
          </p:nvPr>
        </p:nvSpPr>
        <p:spPr>
          <a:xfrm>
            <a:off x="4819650" y="2153412"/>
            <a:ext cx="7286623" cy="3739895"/>
          </a:xfrm>
        </p:spPr>
        <p:txBody>
          <a:bodyPr>
            <a:normAutofit/>
          </a:bodyPr>
          <a:lstStyle/>
          <a:p>
            <a:r>
              <a:rPr lang="en-GB" dirty="0"/>
              <a:t>All earrings </a:t>
            </a:r>
            <a:r>
              <a:rPr lang="en-GB" b="1" u="sng" dirty="0"/>
              <a:t>must</a:t>
            </a:r>
            <a:r>
              <a:rPr lang="en-GB" dirty="0"/>
              <a:t> be removed for PE and swimming for health and safety reasons. Children will no longer be permitted to put tape over their earrings as this does not remove the risks associated.</a:t>
            </a:r>
          </a:p>
          <a:p>
            <a:pPr marL="0" indent="0">
              <a:buNone/>
            </a:pPr>
            <a:endParaRPr lang="en-GB" dirty="0"/>
          </a:p>
          <a:p>
            <a:r>
              <a:rPr lang="en-GB" dirty="0"/>
              <a:t>If your child comes to school with their earrings in, they will have to remove them themselves. If they are unable to do this, they will not be allowed to participate in the lesson.</a:t>
            </a:r>
          </a:p>
          <a:p>
            <a:endParaRPr lang="en-GB" dirty="0"/>
          </a:p>
          <a:p>
            <a:r>
              <a:rPr lang="en-GB" dirty="0"/>
              <a:t>We recommend on outdoor PE days that school uniform is brought in a bag in case the children require a change of clothes. </a:t>
            </a:r>
          </a:p>
          <a:p>
            <a:endParaRPr lang="en-GB" dirty="0"/>
          </a:p>
          <a:p>
            <a:endParaRPr lang="en-GB" dirty="0"/>
          </a:p>
        </p:txBody>
      </p:sp>
    </p:spTree>
    <p:extLst>
      <p:ext uri="{BB962C8B-B14F-4D97-AF65-F5344CB8AC3E}">
        <p14:creationId xmlns:p14="http://schemas.microsoft.com/office/powerpoint/2010/main" val="1615786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KS2 SATs</a:t>
            </a:r>
          </a:p>
        </p:txBody>
      </p:sp>
      <p:sp>
        <p:nvSpPr>
          <p:cNvPr id="3" name="Content Placeholder 2"/>
          <p:cNvSpPr>
            <a:spLocks noGrp="1"/>
          </p:cNvSpPr>
          <p:nvPr>
            <p:ph sz="half" idx="1"/>
          </p:nvPr>
        </p:nvSpPr>
        <p:spPr>
          <a:xfrm>
            <a:off x="1219199" y="2286000"/>
            <a:ext cx="9568071" cy="4023360"/>
          </a:xfrm>
        </p:spPr>
        <p:txBody>
          <a:bodyPr>
            <a:normAutofit/>
          </a:bodyPr>
          <a:lstStyle/>
          <a:p>
            <a:pPr marL="0" indent="0">
              <a:buNone/>
            </a:pPr>
            <a:r>
              <a:rPr lang="en-GB" sz="3000" dirty="0"/>
              <a:t>Week commencing 13 May 2024 and will last four days. </a:t>
            </a:r>
          </a:p>
          <a:p>
            <a:pPr marL="0" indent="0">
              <a:buNone/>
            </a:pPr>
            <a:r>
              <a:rPr lang="en-GB" sz="3000" dirty="0"/>
              <a:t>Tested for maths (one arithmetic test and two reasoning and problem solving tests), reading, spelling and punctuation and grammar with a teacher assessment for writing also submitted. </a:t>
            </a:r>
          </a:p>
          <a:p>
            <a:pPr marL="0" indent="0">
              <a:buNone/>
            </a:pPr>
            <a:r>
              <a:rPr lang="en-GB" sz="3000" dirty="0"/>
              <a:t>There will be a meeting in the new year to discuss the KS2 SATs. </a:t>
            </a:r>
            <a:endParaRPr lang="en-GB" sz="2800" dirty="0"/>
          </a:p>
          <a:p>
            <a:endParaRPr lang="en-GB" dirty="0"/>
          </a:p>
          <a:p>
            <a:endParaRPr lang="en-GB" dirty="0"/>
          </a:p>
        </p:txBody>
      </p:sp>
    </p:spTree>
    <p:extLst>
      <p:ext uri="{BB962C8B-B14F-4D97-AF65-F5344CB8AC3E}">
        <p14:creationId xmlns:p14="http://schemas.microsoft.com/office/powerpoint/2010/main" val="1104176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Enrichment</a:t>
            </a:r>
          </a:p>
        </p:txBody>
      </p:sp>
      <p:sp>
        <p:nvSpPr>
          <p:cNvPr id="3" name="Content Placeholder 2"/>
          <p:cNvSpPr>
            <a:spLocks noGrp="1"/>
          </p:cNvSpPr>
          <p:nvPr>
            <p:ph sz="half" idx="1"/>
          </p:nvPr>
        </p:nvSpPr>
        <p:spPr>
          <a:xfrm>
            <a:off x="5199672" y="2493711"/>
            <a:ext cx="3299678" cy="4023360"/>
          </a:xfrm>
        </p:spPr>
        <p:txBody>
          <a:bodyPr>
            <a:normAutofit fontScale="92500" lnSpcReduction="10000"/>
          </a:bodyPr>
          <a:lstStyle/>
          <a:p>
            <a:pPr marL="0" indent="0">
              <a:buNone/>
            </a:pPr>
            <a:r>
              <a:rPr lang="en-GB" sz="3000" b="1" dirty="0"/>
              <a:t>Autumn term</a:t>
            </a:r>
            <a:endParaRPr lang="en-GB" b="1" dirty="0"/>
          </a:p>
          <a:p>
            <a:pPr marL="0" indent="0">
              <a:buNone/>
            </a:pPr>
            <a:r>
              <a:rPr lang="en-GB" sz="2800" dirty="0"/>
              <a:t>Residential trip to </a:t>
            </a:r>
            <a:r>
              <a:rPr lang="en-GB" sz="2800" dirty="0" err="1"/>
              <a:t>Liddington</a:t>
            </a:r>
            <a:r>
              <a:rPr lang="en-GB" sz="2800" dirty="0"/>
              <a:t>. </a:t>
            </a:r>
          </a:p>
          <a:p>
            <a:pPr marL="0" indent="0">
              <a:buNone/>
            </a:pPr>
            <a:r>
              <a:rPr lang="en-GB" sz="2800" dirty="0"/>
              <a:t>17/10 - 20/10</a:t>
            </a:r>
          </a:p>
          <a:p>
            <a:pPr marL="0" indent="0">
              <a:buNone/>
            </a:pPr>
            <a:endParaRPr lang="en-GB" sz="2800" dirty="0"/>
          </a:p>
          <a:p>
            <a:pPr marL="0" indent="0">
              <a:buNone/>
            </a:pPr>
            <a:r>
              <a:rPr lang="en-GB" sz="2800" dirty="0"/>
              <a:t>Those who are not attending have fun project work and activities in school. </a:t>
            </a:r>
          </a:p>
          <a:p>
            <a:pPr marL="0" indent="0">
              <a:buNone/>
            </a:pPr>
            <a:endParaRPr lang="en-GB" sz="2800" dirty="0"/>
          </a:p>
          <a:p>
            <a:pPr marL="0" indent="0">
              <a:buNone/>
            </a:pPr>
            <a:endParaRPr lang="en-GB" sz="2800" dirty="0"/>
          </a:p>
          <a:p>
            <a:pPr marL="0" indent="0">
              <a:buNone/>
            </a:pPr>
            <a:endParaRPr lang="en-GB" sz="2800" dirty="0"/>
          </a:p>
          <a:p>
            <a:pPr marL="0" indent="0">
              <a:buNone/>
            </a:pPr>
            <a:endParaRPr lang="en-GB" sz="2800" dirty="0"/>
          </a:p>
          <a:p>
            <a:endParaRPr lang="en-GB" dirty="0"/>
          </a:p>
          <a:p>
            <a:endParaRPr lang="en-GB" dirty="0"/>
          </a:p>
        </p:txBody>
      </p:sp>
      <p:sp>
        <p:nvSpPr>
          <p:cNvPr id="110" name="Content Placeholder 2"/>
          <p:cNvSpPr>
            <a:spLocks noGrp="1"/>
          </p:cNvSpPr>
          <p:nvPr>
            <p:ph sz="half" idx="4294967295"/>
          </p:nvPr>
        </p:nvSpPr>
        <p:spPr>
          <a:xfrm>
            <a:off x="8634663" y="2460581"/>
            <a:ext cx="3300412" cy="4022725"/>
          </a:xfrm>
        </p:spPr>
        <p:txBody>
          <a:bodyPr>
            <a:normAutofit fontScale="92500" lnSpcReduction="10000"/>
          </a:bodyPr>
          <a:lstStyle/>
          <a:p>
            <a:pPr marL="0" indent="0">
              <a:buNone/>
            </a:pPr>
            <a:r>
              <a:rPr lang="en-GB" sz="3000" b="1" dirty="0"/>
              <a:t>Next year</a:t>
            </a:r>
          </a:p>
          <a:p>
            <a:r>
              <a:rPr lang="en-GB" sz="2800" dirty="0" err="1"/>
              <a:t>Bassistry</a:t>
            </a:r>
            <a:r>
              <a:rPr lang="en-GB" sz="2800" dirty="0"/>
              <a:t> Arts</a:t>
            </a:r>
          </a:p>
          <a:p>
            <a:r>
              <a:rPr lang="en-GB" sz="2800" dirty="0"/>
              <a:t>Author visit tbc</a:t>
            </a:r>
          </a:p>
          <a:p>
            <a:r>
              <a:rPr lang="en-GB" sz="2800" dirty="0"/>
              <a:t>Visit a Mosque </a:t>
            </a:r>
          </a:p>
          <a:p>
            <a:r>
              <a:rPr lang="en-GB" sz="2800" dirty="0"/>
              <a:t>Visit a local rivers</a:t>
            </a:r>
          </a:p>
          <a:p>
            <a:r>
              <a:rPr lang="en-GB" sz="2800" dirty="0"/>
              <a:t>Enterprise Day</a:t>
            </a:r>
          </a:p>
          <a:p>
            <a:r>
              <a:rPr lang="en-GB" sz="2800" dirty="0"/>
              <a:t>Production</a:t>
            </a:r>
          </a:p>
          <a:p>
            <a:pPr marL="0" indent="0">
              <a:buNone/>
            </a:pPr>
            <a:r>
              <a:rPr lang="en-GB" sz="2800" dirty="0"/>
              <a:t>Dates tbc</a:t>
            </a:r>
          </a:p>
        </p:txBody>
      </p:sp>
      <p:pic>
        <p:nvPicPr>
          <p:cNvPr id="5" name="Picture 2" descr="https://eschoolscore.blob.core.windows.net/production/schools/765/users/516369/iyQKmOq8kK?sv=2018-11-09&amp;ss=b&amp;srt=o&amp;sp=r&amp;st=2017-02-23T00:00:00Z&amp;se=2022-09-21T11:23:19Z&amp;spr=https&amp;sig=gprH9Vn0FVBADJW3S4v%2F7LWC3Oi8EY5VLAi7TpjFV0o%3D">
            <a:extLst>
              <a:ext uri="{FF2B5EF4-FFF2-40B4-BE49-F238E27FC236}">
                <a16:creationId xmlns:a16="http://schemas.microsoft.com/office/drawing/2014/main" id="{E525F10D-B1C0-444E-9F8F-B96B0BADF99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931" y="2662380"/>
            <a:ext cx="4910428" cy="3686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682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kern="1200" dirty="0">
                <a:solidFill>
                  <a:schemeClr val="tx1"/>
                </a:solidFill>
              </a:rPr>
              <a:t>Weekly Newsletter</a:t>
            </a:r>
          </a:p>
        </p:txBody>
      </p:sp>
      <p:sp>
        <p:nvSpPr>
          <p:cNvPr id="4" name="Content Placeholder 3"/>
          <p:cNvSpPr>
            <a:spLocks noGrp="1"/>
          </p:cNvSpPr>
          <p:nvPr>
            <p:ph idx="1"/>
          </p:nvPr>
        </p:nvSpPr>
        <p:spPr>
          <a:xfrm>
            <a:off x="608493" y="2333502"/>
            <a:ext cx="4122257" cy="4023360"/>
          </a:xfrm>
        </p:spPr>
        <p:txBody>
          <a:bodyPr>
            <a:normAutofit fontScale="92500" lnSpcReduction="10000"/>
          </a:bodyPr>
          <a:lstStyle/>
          <a:p>
            <a:pPr>
              <a:defRPr/>
            </a:pPr>
            <a:r>
              <a:rPr lang="en-GB" sz="2400" dirty="0"/>
              <a:t>The newsletter can be found on the Welcome page of the website. A link is sent out by Parent Mail when there is a new newsletter.</a:t>
            </a:r>
          </a:p>
          <a:p>
            <a:pPr marL="0" indent="0">
              <a:buNone/>
              <a:defRPr/>
            </a:pPr>
            <a:endParaRPr lang="en-GB" sz="2400" dirty="0"/>
          </a:p>
          <a:p>
            <a:pPr>
              <a:defRPr/>
            </a:pPr>
            <a:r>
              <a:rPr lang="en-GB" sz="2400" dirty="0"/>
              <a:t>It includes useful information such as upcoming dates, safeguarding information and events that have been happening in school.</a:t>
            </a:r>
          </a:p>
          <a:p>
            <a:endParaRPr lang="en-GB" dirty="0"/>
          </a:p>
        </p:txBody>
      </p:sp>
      <p:pic>
        <p:nvPicPr>
          <p:cNvPr id="5" name="Picture 4">
            <a:extLst>
              <a:ext uri="{FF2B5EF4-FFF2-40B4-BE49-F238E27FC236}">
                <a16:creationId xmlns:a16="http://schemas.microsoft.com/office/drawing/2014/main" id="{70937AAE-276F-4A7B-ACC6-BECA298CC6E3}"/>
              </a:ext>
            </a:extLst>
          </p:cNvPr>
          <p:cNvPicPr>
            <a:picLocks noChangeAspect="1"/>
          </p:cNvPicPr>
          <p:nvPr/>
        </p:nvPicPr>
        <p:blipFill rotWithShape="1">
          <a:blip r:embed="rId2"/>
          <a:srcRect l="2585" t="17054" r="19895" b="22946"/>
          <a:stretch/>
        </p:blipFill>
        <p:spPr>
          <a:xfrm>
            <a:off x="5590289" y="2333502"/>
            <a:ext cx="6060558" cy="2931796"/>
          </a:xfrm>
          <a:prstGeom prst="rect">
            <a:avLst/>
          </a:prstGeom>
        </p:spPr>
      </p:pic>
    </p:spTree>
    <p:extLst>
      <p:ext uri="{BB962C8B-B14F-4D97-AF65-F5344CB8AC3E}">
        <p14:creationId xmlns:p14="http://schemas.microsoft.com/office/powerpoint/2010/main" val="1069327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a:t>Any questions?</a:t>
            </a:r>
          </a:p>
        </p:txBody>
      </p:sp>
      <p:sp>
        <p:nvSpPr>
          <p:cNvPr id="8" name="Subtitle 7"/>
          <p:cNvSpPr>
            <a:spLocks noGrp="1"/>
          </p:cNvSpPr>
          <p:nvPr>
            <p:ph type="subTitle" idx="1"/>
          </p:nvPr>
        </p:nvSpPr>
        <p:spPr/>
        <p:txBody>
          <a:bodyPr/>
          <a:lstStyle/>
          <a:p>
            <a:endParaRPr lang="en-GB"/>
          </a:p>
        </p:txBody>
      </p:sp>
    </p:spTree>
    <p:extLst>
      <p:ext uri="{BB962C8B-B14F-4D97-AF65-F5344CB8AC3E}">
        <p14:creationId xmlns:p14="http://schemas.microsoft.com/office/powerpoint/2010/main" val="1896663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Core Values</a:t>
            </a:r>
          </a:p>
        </p:txBody>
      </p:sp>
      <p:sp>
        <p:nvSpPr>
          <p:cNvPr id="3" name="Content Placeholder 2"/>
          <p:cNvSpPr>
            <a:spLocks noGrp="1"/>
          </p:cNvSpPr>
          <p:nvPr>
            <p:ph idx="1"/>
          </p:nvPr>
        </p:nvSpPr>
        <p:spPr>
          <a:xfrm>
            <a:off x="2231136" y="2276094"/>
            <a:ext cx="7729728" cy="3101983"/>
          </a:xfrm>
        </p:spPr>
        <p:txBody>
          <a:bodyPr>
            <a:noAutofit/>
          </a:bodyPr>
          <a:lstStyle/>
          <a:p>
            <a:pPr marL="0" indent="0">
              <a:buNone/>
              <a:defRPr/>
            </a:pPr>
            <a:r>
              <a:rPr lang="en-GB" sz="2000" dirty="0"/>
              <a:t>Our core values guide the actions of our staff and children and bind us together as a strong community.</a:t>
            </a:r>
          </a:p>
          <a:p>
            <a:pPr lvl="1">
              <a:defRPr/>
            </a:pPr>
            <a:r>
              <a:rPr lang="en-GB" sz="2000" dirty="0"/>
              <a:t>We are caring and we are kind.</a:t>
            </a:r>
          </a:p>
          <a:p>
            <a:pPr lvl="1">
              <a:defRPr/>
            </a:pPr>
            <a:r>
              <a:rPr lang="en-GB" sz="2000" dirty="0"/>
              <a:t>We are always ready to learn.</a:t>
            </a:r>
          </a:p>
          <a:p>
            <a:pPr lvl="1">
              <a:defRPr/>
            </a:pPr>
            <a:r>
              <a:rPr lang="en-GB" sz="2000" dirty="0"/>
              <a:t>We are determined and we are resilient.</a:t>
            </a:r>
          </a:p>
          <a:p>
            <a:pPr lvl="1">
              <a:defRPr/>
            </a:pPr>
            <a:r>
              <a:rPr lang="en-GB" sz="2000" dirty="0"/>
              <a:t>We embrace difference and diversity.</a:t>
            </a:r>
          </a:p>
          <a:p>
            <a:pPr lvl="1">
              <a:defRPr/>
            </a:pPr>
            <a:r>
              <a:rPr lang="en-GB" sz="2000" dirty="0"/>
              <a:t>We have a voice and we listen to others.</a:t>
            </a:r>
          </a:p>
          <a:p>
            <a:pPr lvl="1">
              <a:defRPr/>
            </a:pPr>
            <a:r>
              <a:rPr lang="en-GB" sz="2000" dirty="0"/>
              <a:t>We encourage and we cooperate.</a:t>
            </a:r>
          </a:p>
          <a:p>
            <a:pPr lvl="1">
              <a:defRPr/>
            </a:pPr>
            <a:r>
              <a:rPr lang="en-GB" sz="2000" dirty="0"/>
              <a:t>We contribute positively to our community.</a:t>
            </a:r>
          </a:p>
          <a:p>
            <a:pPr lvl="1">
              <a:defRPr/>
            </a:pPr>
            <a:r>
              <a:rPr lang="en-GB" sz="2000" dirty="0"/>
              <a:t>We are environmentally responsible.</a:t>
            </a:r>
          </a:p>
          <a:p>
            <a:endParaRPr lang="en-GB" sz="2000" dirty="0"/>
          </a:p>
        </p:txBody>
      </p:sp>
    </p:spTree>
    <p:extLst>
      <p:ext uri="{BB962C8B-B14F-4D97-AF65-F5344CB8AC3E}">
        <p14:creationId xmlns:p14="http://schemas.microsoft.com/office/powerpoint/2010/main" val="1471483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72F040-1C5A-43BE-B14F-DB249CA8AA8B}"/>
              </a:ext>
            </a:extLst>
          </p:cNvPr>
          <p:cNvPicPr>
            <a:picLocks noChangeAspect="1"/>
          </p:cNvPicPr>
          <p:nvPr/>
        </p:nvPicPr>
        <p:blipFill rotWithShape="1">
          <a:blip r:embed="rId2"/>
          <a:srcRect l="9173" t="18293" r="25808" b="8373"/>
          <a:stretch/>
        </p:blipFill>
        <p:spPr>
          <a:xfrm>
            <a:off x="1257300" y="26232"/>
            <a:ext cx="9654363" cy="6805535"/>
          </a:xfrm>
          <a:prstGeom prst="rect">
            <a:avLst/>
          </a:prstGeom>
        </p:spPr>
      </p:pic>
    </p:spTree>
    <p:extLst>
      <p:ext uri="{BB962C8B-B14F-4D97-AF65-F5344CB8AC3E}">
        <p14:creationId xmlns:p14="http://schemas.microsoft.com/office/powerpoint/2010/main" val="14096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ormbreaker - LondonNet">
            <a:extLst>
              <a:ext uri="{FF2B5EF4-FFF2-40B4-BE49-F238E27FC236}">
                <a16:creationId xmlns:a16="http://schemas.microsoft.com/office/drawing/2014/main" id="{E48667C6-9899-47DD-A785-83F32C7655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84788">
            <a:off x="3170767" y="4388391"/>
            <a:ext cx="2705713" cy="23964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F742231-CC33-49E5-B08F-F27220C2E530}"/>
              </a:ext>
            </a:extLst>
          </p:cNvPr>
          <p:cNvSpPr>
            <a:spLocks noGrp="1"/>
          </p:cNvSpPr>
          <p:nvPr>
            <p:ph type="title"/>
          </p:nvPr>
        </p:nvSpPr>
        <p:spPr/>
        <p:txBody>
          <a:bodyPr/>
          <a:lstStyle/>
          <a:p>
            <a:r>
              <a:rPr lang="en-GB" dirty="0"/>
              <a:t>Writing</a:t>
            </a:r>
          </a:p>
        </p:txBody>
      </p:sp>
      <p:sp>
        <p:nvSpPr>
          <p:cNvPr id="3" name="Content Placeholder 2">
            <a:extLst>
              <a:ext uri="{FF2B5EF4-FFF2-40B4-BE49-F238E27FC236}">
                <a16:creationId xmlns:a16="http://schemas.microsoft.com/office/drawing/2014/main" id="{85FAD968-99F9-4620-A3DB-51363337B754}"/>
              </a:ext>
            </a:extLst>
          </p:cNvPr>
          <p:cNvSpPr>
            <a:spLocks noGrp="1"/>
          </p:cNvSpPr>
          <p:nvPr>
            <p:ph idx="1"/>
          </p:nvPr>
        </p:nvSpPr>
        <p:spPr>
          <a:xfrm>
            <a:off x="2231136" y="2211701"/>
            <a:ext cx="7729728" cy="3101983"/>
          </a:xfrm>
        </p:spPr>
        <p:txBody>
          <a:bodyPr/>
          <a:lstStyle/>
          <a:p>
            <a:r>
              <a:rPr lang="en-GB" dirty="0"/>
              <a:t>The majority of our writing is linked to the texts we read in Guided Reading or our topics in other subjects. </a:t>
            </a:r>
          </a:p>
          <a:p>
            <a:r>
              <a:rPr lang="en-GB" dirty="0"/>
              <a:t>This term, we are writing persuasive adverts for a spy gadget and action scenes linked to our text </a:t>
            </a:r>
            <a:r>
              <a:rPr lang="en-GB" dirty="0" err="1"/>
              <a:t>Stormbreaker</a:t>
            </a:r>
            <a:r>
              <a:rPr lang="en-GB" dirty="0"/>
              <a:t> and autobiographies of Charles Darwin and David Attenborough linked to our Science topic of evolution. </a:t>
            </a:r>
          </a:p>
          <a:p>
            <a:r>
              <a:rPr lang="en-GB" dirty="0"/>
              <a:t>Punctuation and grammar is taught and modelled in writing lessons. </a:t>
            </a:r>
          </a:p>
        </p:txBody>
      </p:sp>
      <p:pic>
        <p:nvPicPr>
          <p:cNvPr id="4" name="Picture 3">
            <a:extLst>
              <a:ext uri="{FF2B5EF4-FFF2-40B4-BE49-F238E27FC236}">
                <a16:creationId xmlns:a16="http://schemas.microsoft.com/office/drawing/2014/main" id="{836DB246-DB50-4838-9706-C08CCF86F495}"/>
              </a:ext>
            </a:extLst>
          </p:cNvPr>
          <p:cNvPicPr>
            <a:picLocks noChangeAspect="1"/>
          </p:cNvPicPr>
          <p:nvPr/>
        </p:nvPicPr>
        <p:blipFill>
          <a:blip r:embed="rId3"/>
          <a:stretch>
            <a:fillRect/>
          </a:stretch>
        </p:blipFill>
        <p:spPr>
          <a:xfrm rot="20939905">
            <a:off x="-345513" y="4456560"/>
            <a:ext cx="3353701" cy="2346447"/>
          </a:xfrm>
          <a:prstGeom prst="rect">
            <a:avLst/>
          </a:prstGeom>
        </p:spPr>
      </p:pic>
      <p:pic>
        <p:nvPicPr>
          <p:cNvPr id="1028" name="Picture 4" descr="Charles Darwin | Biography, Education, Books, Theory of Evolution, &amp; Facts  | Britannica">
            <a:extLst>
              <a:ext uri="{FF2B5EF4-FFF2-40B4-BE49-F238E27FC236}">
                <a16:creationId xmlns:a16="http://schemas.microsoft.com/office/drawing/2014/main" id="{7B3DDAA7-C56E-49FB-8927-7356869A2B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37187">
            <a:off x="5652823" y="4405660"/>
            <a:ext cx="4169507" cy="23453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avid Attenborough — Lisa Maltby">
            <a:extLst>
              <a:ext uri="{FF2B5EF4-FFF2-40B4-BE49-F238E27FC236}">
                <a16:creationId xmlns:a16="http://schemas.microsoft.com/office/drawing/2014/main" id="{82C9F63C-5979-4024-8231-96F4C5BC606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465" t="5024" r="6248" b="16136"/>
          <a:stretch/>
        </p:blipFill>
        <p:spPr bwMode="auto">
          <a:xfrm rot="467618">
            <a:off x="9982194" y="4209988"/>
            <a:ext cx="2126011" cy="2668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87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48B01-31E8-49E3-94A1-E91ECF5290DE}"/>
              </a:ext>
            </a:extLst>
          </p:cNvPr>
          <p:cNvSpPr>
            <a:spLocks noGrp="1"/>
          </p:cNvSpPr>
          <p:nvPr>
            <p:ph type="title"/>
          </p:nvPr>
        </p:nvSpPr>
        <p:spPr>
          <a:xfrm>
            <a:off x="2231136" y="964692"/>
            <a:ext cx="7729728" cy="1188720"/>
          </a:xfrm>
        </p:spPr>
        <p:txBody>
          <a:bodyPr/>
          <a:lstStyle/>
          <a:p>
            <a:r>
              <a:rPr lang="en-GB" dirty="0"/>
              <a:t>Reading</a:t>
            </a:r>
          </a:p>
        </p:txBody>
      </p:sp>
      <p:sp>
        <p:nvSpPr>
          <p:cNvPr id="3" name="Content Placeholder 2">
            <a:extLst>
              <a:ext uri="{FF2B5EF4-FFF2-40B4-BE49-F238E27FC236}">
                <a16:creationId xmlns:a16="http://schemas.microsoft.com/office/drawing/2014/main" id="{5DE34AB0-089D-497C-B2BC-DCB6EA7FBE27}"/>
              </a:ext>
            </a:extLst>
          </p:cNvPr>
          <p:cNvSpPr>
            <a:spLocks noGrp="1"/>
          </p:cNvSpPr>
          <p:nvPr>
            <p:ph idx="1"/>
          </p:nvPr>
        </p:nvSpPr>
        <p:spPr/>
        <p:txBody>
          <a:bodyPr>
            <a:normAutofit lnSpcReduction="10000"/>
          </a:bodyPr>
          <a:lstStyle/>
          <a:p>
            <a:r>
              <a:rPr lang="en-GB" sz="2400" dirty="0"/>
              <a:t>Each term children take a Star Reader assessment which gives each child a ZPD score (</a:t>
            </a:r>
            <a:r>
              <a:rPr lang="en-GB" altLang="en-US" sz="2400" dirty="0">
                <a:solidFill>
                  <a:schemeClr val="tx1"/>
                </a:solidFill>
              </a:rPr>
              <a:t>this is the recommendation of book levels that this child should read to provide optimal challenge without frustration.)</a:t>
            </a:r>
          </a:p>
          <a:p>
            <a:r>
              <a:rPr lang="en-GB" altLang="en-US" sz="2400" dirty="0">
                <a:solidFill>
                  <a:schemeClr val="tx1"/>
                </a:solidFill>
              </a:rPr>
              <a:t>Children are encouraged to choose a reading book within this range from their class library.</a:t>
            </a:r>
          </a:p>
          <a:p>
            <a:r>
              <a:rPr lang="en-GB" altLang="en-US" sz="2400" dirty="0">
                <a:solidFill>
                  <a:schemeClr val="tx1"/>
                </a:solidFill>
              </a:rPr>
              <a:t>Accelerated Reader Quizzes – children take a quiz about the book within 48hrs of finishing a book to earn points.</a:t>
            </a:r>
          </a:p>
          <a:p>
            <a:endParaRPr lang="en-GB" altLang="en-US" sz="2400" dirty="0">
              <a:solidFill>
                <a:schemeClr val="tx1"/>
              </a:solidFill>
            </a:endParaRPr>
          </a:p>
          <a:p>
            <a:endParaRPr lang="en-GB" sz="2400" dirty="0"/>
          </a:p>
        </p:txBody>
      </p:sp>
    </p:spTree>
    <p:extLst>
      <p:ext uri="{BB962C8B-B14F-4D97-AF65-F5344CB8AC3E}">
        <p14:creationId xmlns:p14="http://schemas.microsoft.com/office/powerpoint/2010/main" val="3558396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48B01-31E8-49E3-94A1-E91ECF5290DE}"/>
              </a:ext>
            </a:extLst>
          </p:cNvPr>
          <p:cNvSpPr>
            <a:spLocks noGrp="1"/>
          </p:cNvSpPr>
          <p:nvPr>
            <p:ph type="title"/>
          </p:nvPr>
        </p:nvSpPr>
        <p:spPr>
          <a:xfrm>
            <a:off x="2231136" y="964692"/>
            <a:ext cx="7729728" cy="1188720"/>
          </a:xfrm>
        </p:spPr>
        <p:txBody>
          <a:bodyPr/>
          <a:lstStyle/>
          <a:p>
            <a:r>
              <a:rPr lang="en-GB" dirty="0"/>
              <a:t>Guided Reading</a:t>
            </a:r>
          </a:p>
        </p:txBody>
      </p:sp>
      <p:pic>
        <p:nvPicPr>
          <p:cNvPr id="2050" name="Picture 2" descr="Stormbreaker">
            <a:extLst>
              <a:ext uri="{FF2B5EF4-FFF2-40B4-BE49-F238E27FC236}">
                <a16:creationId xmlns:a16="http://schemas.microsoft.com/office/drawing/2014/main" id="{C103A4D2-D2D5-4952-848F-E1DFAF7B9C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54136"/>
            <a:ext cx="1961532" cy="30135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gheart (The Cogheart Adventures #1): The bestselling, heart-stopping adventure!">
            <a:extLst>
              <a:ext uri="{FF2B5EF4-FFF2-40B4-BE49-F238E27FC236}">
                <a16:creationId xmlns:a16="http://schemas.microsoft.com/office/drawing/2014/main" id="{1DAD1163-9BA0-4558-A067-AF68CC868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845" y="3823280"/>
            <a:ext cx="1961533" cy="298932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he Snow Merchant by Sam Gayton, Chris Riddell | Waterstones">
            <a:extLst>
              <a:ext uri="{FF2B5EF4-FFF2-40B4-BE49-F238E27FC236}">
                <a16:creationId xmlns:a16="http://schemas.microsoft.com/office/drawing/2014/main" id="{A83FDAF2-08EB-4123-B35B-3EAF5DBFD3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4751" y="2288548"/>
            <a:ext cx="1961532" cy="302939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Wild Boy (Paperback)">
            <a:extLst>
              <a:ext uri="{FF2B5EF4-FFF2-40B4-BE49-F238E27FC236}">
                <a16:creationId xmlns:a16="http://schemas.microsoft.com/office/drawing/2014/main" id="{F9064613-D689-4814-93FA-030C88AF1B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2057" y="3771916"/>
            <a:ext cx="1961532" cy="301774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he Highwayman (Oxford Children&amp;#39;s Classics)">
            <a:extLst>
              <a:ext uri="{FF2B5EF4-FFF2-40B4-BE49-F238E27FC236}">
                <a16:creationId xmlns:a16="http://schemas.microsoft.com/office/drawing/2014/main" id="{157E86D0-B06E-4EFA-9E6A-E3EE6CF347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9479" y="2288548"/>
            <a:ext cx="1977676" cy="257329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pictures.abebooks.com/isbn/9781447265689-uk.jpg">
            <a:extLst>
              <a:ext uri="{FF2B5EF4-FFF2-40B4-BE49-F238E27FC236}">
                <a16:creationId xmlns:a16="http://schemas.microsoft.com/office/drawing/2014/main" id="{75EB1170-3EAB-47E4-85D3-2C8F4FC1CC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30468" y="3885982"/>
            <a:ext cx="1961532" cy="2972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01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EE8A-6E37-48F5-BF18-AB07942A72B8}"/>
              </a:ext>
            </a:extLst>
          </p:cNvPr>
          <p:cNvSpPr>
            <a:spLocks noGrp="1"/>
          </p:cNvSpPr>
          <p:nvPr>
            <p:ph type="title"/>
          </p:nvPr>
        </p:nvSpPr>
        <p:spPr/>
        <p:txBody>
          <a:bodyPr/>
          <a:lstStyle/>
          <a:p>
            <a:r>
              <a:rPr lang="en-GB" dirty="0"/>
              <a:t>Guided reading </a:t>
            </a:r>
          </a:p>
        </p:txBody>
      </p:sp>
      <p:sp>
        <p:nvSpPr>
          <p:cNvPr id="3" name="Content Placeholder 2">
            <a:extLst>
              <a:ext uri="{FF2B5EF4-FFF2-40B4-BE49-F238E27FC236}">
                <a16:creationId xmlns:a16="http://schemas.microsoft.com/office/drawing/2014/main" id="{97E912ED-4D29-4283-B2CD-95EBE907509D}"/>
              </a:ext>
            </a:extLst>
          </p:cNvPr>
          <p:cNvSpPr>
            <a:spLocks noGrp="1"/>
          </p:cNvSpPr>
          <p:nvPr>
            <p:ph idx="1"/>
          </p:nvPr>
        </p:nvSpPr>
        <p:spPr/>
        <p:txBody>
          <a:bodyPr>
            <a:normAutofit/>
          </a:bodyPr>
          <a:lstStyle/>
          <a:p>
            <a:pPr marL="0" indent="0">
              <a:buNone/>
            </a:pPr>
            <a:r>
              <a:rPr lang="en-GB" sz="2400" dirty="0"/>
              <a:t>Monday:	Shared whole class reading of the text</a:t>
            </a:r>
          </a:p>
          <a:p>
            <a:pPr marL="0" indent="0">
              <a:buNone/>
            </a:pPr>
            <a:r>
              <a:rPr lang="en-GB" sz="2400" dirty="0"/>
              <a:t>Tuesday:	Book club</a:t>
            </a:r>
          </a:p>
          <a:p>
            <a:pPr marL="0" indent="0">
              <a:buNone/>
            </a:pPr>
            <a:r>
              <a:rPr lang="en-GB" sz="2400" dirty="0"/>
              <a:t>		Clarify	   Predict    Summarise     Questioner </a:t>
            </a:r>
          </a:p>
          <a:p>
            <a:pPr marL="0" indent="0">
              <a:buNone/>
            </a:pPr>
            <a:r>
              <a:rPr lang="en-GB" sz="2400" dirty="0"/>
              <a:t>Wednesday:	Modelled comprehension</a:t>
            </a:r>
          </a:p>
          <a:p>
            <a:pPr marL="0" indent="0">
              <a:buNone/>
            </a:pPr>
            <a:r>
              <a:rPr lang="en-GB" sz="2400" dirty="0"/>
              <a:t>Thursday:	Independent comprehension</a:t>
            </a:r>
          </a:p>
          <a:p>
            <a:pPr marL="0" indent="0">
              <a:buNone/>
            </a:pPr>
            <a:r>
              <a:rPr lang="en-GB" sz="2400" dirty="0"/>
              <a:t>Friday:		Review and whole class reading</a:t>
            </a:r>
          </a:p>
        </p:txBody>
      </p:sp>
    </p:spTree>
    <p:extLst>
      <p:ext uri="{BB962C8B-B14F-4D97-AF65-F5344CB8AC3E}">
        <p14:creationId xmlns:p14="http://schemas.microsoft.com/office/powerpoint/2010/main" val="100598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488BE-E166-475B-98F1-B3B5BE046761}"/>
              </a:ext>
            </a:extLst>
          </p:cNvPr>
          <p:cNvSpPr>
            <a:spLocks noGrp="1"/>
          </p:cNvSpPr>
          <p:nvPr>
            <p:ph type="title"/>
          </p:nvPr>
        </p:nvSpPr>
        <p:spPr/>
        <p:txBody>
          <a:bodyPr/>
          <a:lstStyle/>
          <a:p>
            <a:r>
              <a:rPr lang="en-GB" dirty="0"/>
              <a:t>maths</a:t>
            </a:r>
          </a:p>
        </p:txBody>
      </p:sp>
      <p:sp>
        <p:nvSpPr>
          <p:cNvPr id="3" name="Content Placeholder 2">
            <a:extLst>
              <a:ext uri="{FF2B5EF4-FFF2-40B4-BE49-F238E27FC236}">
                <a16:creationId xmlns:a16="http://schemas.microsoft.com/office/drawing/2014/main" id="{0C085671-CF7A-4493-B4FF-FD0A2399CA1F}"/>
              </a:ext>
            </a:extLst>
          </p:cNvPr>
          <p:cNvSpPr>
            <a:spLocks noGrp="1"/>
          </p:cNvSpPr>
          <p:nvPr>
            <p:ph idx="1"/>
          </p:nvPr>
        </p:nvSpPr>
        <p:spPr>
          <a:xfrm>
            <a:off x="2231136" y="2280236"/>
            <a:ext cx="7729728" cy="3101983"/>
          </a:xfrm>
        </p:spPr>
        <p:txBody>
          <a:bodyPr/>
          <a:lstStyle/>
          <a:p>
            <a:pPr marL="0" indent="0">
              <a:buNone/>
            </a:pPr>
            <a:r>
              <a:rPr lang="en-GB" dirty="0"/>
              <a:t>We follow the White Rose maths scheme with further challenge provided from </a:t>
            </a:r>
            <a:r>
              <a:rPr lang="en-GB" dirty="0" err="1"/>
              <a:t>Planpanion</a:t>
            </a:r>
            <a:r>
              <a:rPr lang="en-GB" dirty="0"/>
              <a:t>. Each lesson provides the opportunity for children to develop their fluency, reasoning and problem solving skills. </a:t>
            </a:r>
          </a:p>
          <a:p>
            <a:pPr marL="0" indent="0">
              <a:buNone/>
            </a:pPr>
            <a:r>
              <a:rPr lang="en-GB" dirty="0"/>
              <a:t>Homework is set via </a:t>
            </a:r>
            <a:r>
              <a:rPr lang="en-GB" dirty="0" err="1"/>
              <a:t>mymaths</a:t>
            </a:r>
            <a:r>
              <a:rPr lang="en-GB" dirty="0"/>
              <a:t> and linked to what has been learnt in class. </a:t>
            </a:r>
          </a:p>
          <a:p>
            <a:pPr marL="0" indent="0">
              <a:buNone/>
            </a:pPr>
            <a:endParaRPr lang="en-GB" dirty="0"/>
          </a:p>
        </p:txBody>
      </p:sp>
      <p:pic>
        <p:nvPicPr>
          <p:cNvPr id="4" name="Picture 3">
            <a:extLst>
              <a:ext uri="{FF2B5EF4-FFF2-40B4-BE49-F238E27FC236}">
                <a16:creationId xmlns:a16="http://schemas.microsoft.com/office/drawing/2014/main" id="{73BE5A5C-66C8-4A09-BB1E-131783A2A891}"/>
              </a:ext>
            </a:extLst>
          </p:cNvPr>
          <p:cNvPicPr>
            <a:picLocks noChangeAspect="1"/>
          </p:cNvPicPr>
          <p:nvPr/>
        </p:nvPicPr>
        <p:blipFill rotWithShape="1">
          <a:blip r:embed="rId2"/>
          <a:srcRect l="29329" t="26046" r="26776" b="44186"/>
          <a:stretch/>
        </p:blipFill>
        <p:spPr>
          <a:xfrm rot="20967379">
            <a:off x="-7179" y="4290893"/>
            <a:ext cx="3938078" cy="1669119"/>
          </a:xfrm>
          <a:prstGeom prst="rect">
            <a:avLst/>
          </a:prstGeom>
        </p:spPr>
      </p:pic>
      <p:pic>
        <p:nvPicPr>
          <p:cNvPr id="5" name="Picture 4">
            <a:extLst>
              <a:ext uri="{FF2B5EF4-FFF2-40B4-BE49-F238E27FC236}">
                <a16:creationId xmlns:a16="http://schemas.microsoft.com/office/drawing/2014/main" id="{633D00EA-0D4C-4C16-B3D6-5A92306333FC}"/>
              </a:ext>
            </a:extLst>
          </p:cNvPr>
          <p:cNvPicPr>
            <a:picLocks noChangeAspect="1"/>
          </p:cNvPicPr>
          <p:nvPr/>
        </p:nvPicPr>
        <p:blipFill rotWithShape="1">
          <a:blip r:embed="rId3"/>
          <a:srcRect l="42700" t="29612" r="28811" b="45581"/>
          <a:stretch/>
        </p:blipFill>
        <p:spPr>
          <a:xfrm>
            <a:off x="4182139" y="3944679"/>
            <a:ext cx="3125972" cy="1701210"/>
          </a:xfrm>
          <a:prstGeom prst="rect">
            <a:avLst/>
          </a:prstGeom>
        </p:spPr>
      </p:pic>
      <p:pic>
        <p:nvPicPr>
          <p:cNvPr id="6" name="Picture 5">
            <a:extLst>
              <a:ext uri="{FF2B5EF4-FFF2-40B4-BE49-F238E27FC236}">
                <a16:creationId xmlns:a16="http://schemas.microsoft.com/office/drawing/2014/main" id="{C3FF346D-8F94-41F5-89B5-DD374FA10FFA}"/>
              </a:ext>
            </a:extLst>
          </p:cNvPr>
          <p:cNvPicPr>
            <a:picLocks noChangeAspect="1"/>
          </p:cNvPicPr>
          <p:nvPr/>
        </p:nvPicPr>
        <p:blipFill rotWithShape="1">
          <a:blip r:embed="rId4"/>
          <a:srcRect l="13631" t="32714" r="29556" b="17674"/>
          <a:stretch/>
        </p:blipFill>
        <p:spPr>
          <a:xfrm rot="496557">
            <a:off x="7462432" y="4073008"/>
            <a:ext cx="4529137" cy="2471899"/>
          </a:xfrm>
          <a:prstGeom prst="rect">
            <a:avLst/>
          </a:prstGeom>
        </p:spPr>
      </p:pic>
    </p:spTree>
    <p:extLst>
      <p:ext uri="{BB962C8B-B14F-4D97-AF65-F5344CB8AC3E}">
        <p14:creationId xmlns:p14="http://schemas.microsoft.com/office/powerpoint/2010/main" val="3111335263"/>
      </p:ext>
    </p:extLst>
  </p:cSld>
  <p:clrMapOvr>
    <a:masterClrMapping/>
  </p:clrMapOvr>
</p:sld>
</file>

<file path=ppt/theme/theme1.xml><?xml version="1.0" encoding="utf-8"?>
<a:theme xmlns:a="http://schemas.openxmlformats.org/drawingml/2006/main" name="Parcel">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93A072D128644093347DCF06AABC1E" ma:contentTypeVersion="12" ma:contentTypeDescription="Create a new document." ma:contentTypeScope="" ma:versionID="70951ead6d22d34771509844c5fb32ef">
  <xsd:schema xmlns:xsd="http://www.w3.org/2001/XMLSchema" xmlns:xs="http://www.w3.org/2001/XMLSchema" xmlns:p="http://schemas.microsoft.com/office/2006/metadata/properties" xmlns:ns2="5457fbaa-59b9-4f92-be36-166159d51e42" xmlns:ns3="118b5e77-5481-44b8-9537-292313e67441" targetNamespace="http://schemas.microsoft.com/office/2006/metadata/properties" ma:root="true" ma:fieldsID="299205b451d6104a76120883e0f1cff2" ns2:_="" ns3:_="">
    <xsd:import namespace="5457fbaa-59b9-4f92-be36-166159d51e42"/>
    <xsd:import namespace="118b5e77-5481-44b8-9537-292313e6744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GenerationTime" minOccurs="0"/>
                <xsd:element ref="ns3:MediaServiceEventHashCode" minOccurs="0"/>
                <xsd:element ref="ns3:MediaServiceObjectDetectorVersion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57fbaa-59b9-4f92-be36-166159d51e4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9fd2cc74-fd5a-4581-8cc7-7d0430b3fb40}" ma:internalName="TaxCatchAll" ma:showField="CatchAllData" ma:web="5457fbaa-59b9-4f92-be36-166159d51e4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8b5e77-5481-44b8-9537-292313e674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3f830d1-4db9-41ea-9d57-426659c8d855"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87B5E2-EB59-4D8C-8C4F-5E98E24175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57fbaa-59b9-4f92-be36-166159d51e42"/>
    <ds:schemaRef ds:uri="118b5e77-5481-44b8-9537-292313e674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0FF326-C72B-4D7E-AF91-728CF88F1F05}">
  <ds:schemaRefs>
    <ds:schemaRef ds:uri="http://schemas.microsoft.com/sharepoint/events"/>
  </ds:schemaRefs>
</ds:datastoreItem>
</file>

<file path=customXml/itemProps3.xml><?xml version="1.0" encoding="utf-8"?>
<ds:datastoreItem xmlns:ds="http://schemas.openxmlformats.org/officeDocument/2006/customXml" ds:itemID="{98E16BB5-23EE-4602-AFB7-D1C7B63351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TM10001115[[fn=Parcel]]</Template>
  <TotalTime>1130</TotalTime>
  <Words>1054</Words>
  <Application>Microsoft Office PowerPoint</Application>
  <PresentationFormat>Widescreen</PresentationFormat>
  <Paragraphs>192</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Gill Sans MT</vt:lpstr>
      <vt:lpstr>Times New Roman</vt:lpstr>
      <vt:lpstr>Tw Cen MT</vt:lpstr>
      <vt:lpstr>Parcel</vt:lpstr>
      <vt:lpstr>Year 6 Curriculum Information Evening 2023</vt:lpstr>
      <vt:lpstr>The Year 6 Team</vt:lpstr>
      <vt:lpstr>Our Core Values</vt:lpstr>
      <vt:lpstr>PowerPoint Presentation</vt:lpstr>
      <vt:lpstr>Writing</vt:lpstr>
      <vt:lpstr>Reading</vt:lpstr>
      <vt:lpstr>Guided Reading</vt:lpstr>
      <vt:lpstr>Guided reading </vt:lpstr>
      <vt:lpstr>maths</vt:lpstr>
      <vt:lpstr>Maths</vt:lpstr>
      <vt:lpstr>History and geography</vt:lpstr>
      <vt:lpstr>PSRHE and re</vt:lpstr>
      <vt:lpstr>Music and French</vt:lpstr>
      <vt:lpstr>science</vt:lpstr>
      <vt:lpstr>Art and design and technology</vt:lpstr>
      <vt:lpstr>Assessment and Marking</vt:lpstr>
      <vt:lpstr>Assessment and Marking</vt:lpstr>
      <vt:lpstr>Home Learning</vt:lpstr>
      <vt:lpstr>Home Learning</vt:lpstr>
      <vt:lpstr>Focus Areas</vt:lpstr>
      <vt:lpstr>PowerPoint Presentation</vt:lpstr>
      <vt:lpstr>PE Days</vt:lpstr>
      <vt:lpstr>PE and Swimming</vt:lpstr>
      <vt:lpstr>KS2 SATs</vt:lpstr>
      <vt:lpstr>Enrichment</vt:lpstr>
      <vt:lpstr>Weekly Newsletter</vt:lpstr>
      <vt:lpstr>Any questions?</vt:lpstr>
    </vt:vector>
  </TitlesOfParts>
  <Company>St Paul's CofE Junior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Curriculum Information Evening 2019</dc:title>
  <dc:creator>Jacqueline Lavrich</dc:creator>
  <cp:lastModifiedBy>Matt Jex</cp:lastModifiedBy>
  <cp:revision>73</cp:revision>
  <dcterms:created xsi:type="dcterms:W3CDTF">2019-09-14T19:06:21Z</dcterms:created>
  <dcterms:modified xsi:type="dcterms:W3CDTF">2023-09-13T15:20:14Z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dcfa4cff-865b-45cf-8de5-c1bde91cc4d6</vt:lpwstr>
  </property>
  <property fmtid="{D5CDD505-2E9C-101B-9397-08002B2CF9AE}" pid="3" name="ContentTypeId">
    <vt:lpwstr>0x0101006D93A072D128644093347DCF06AABC1E</vt:lpwstr>
  </property>
</Properties>
</file>